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66" r:id="rId10"/>
  </p:sldIdLst>
  <p:sldSz cx="10058400" cy="7772400"/>
  <p:notesSz cx="10058400" cy="7772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>
          <p15:clr>
            <a:srgbClr val="A4A3A4"/>
          </p15:clr>
        </p15:guide>
        <p15:guide id="2" pos="21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æ æ ·å¼ï¼æ ç½æ 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024" autoAdjust="0"/>
  </p:normalViewPr>
  <p:slideViewPr>
    <p:cSldViewPr>
      <p:cViewPr varScale="1">
        <p:scale>
          <a:sx n="99" d="100"/>
          <a:sy n="99" d="100"/>
        </p:scale>
        <p:origin x="72" y="652"/>
      </p:cViewPr>
      <p:guideLst>
        <p:guide orient="horz" pos="2910"/>
        <p:guide pos="21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5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7E24EC91-808D-4A99-BAB4-A201DE05B49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02323" y="7168603"/>
            <a:ext cx="2562860" cy="584775"/>
          </a:xfr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altLang="zh-CN" spc="5" dirty="0"/>
              <a:t>《</a:t>
            </a:r>
            <a:r>
              <a:rPr lang="zh-CN" altLang="en-US" spc="5" dirty="0"/>
              <a:t>基于</a:t>
            </a:r>
            <a:r>
              <a:rPr lang="en-US" altLang="zh-CN" spc="5" dirty="0"/>
              <a:t>TensorFlow》</a:t>
            </a:r>
            <a:r>
              <a:rPr lang="zh-CN" altLang="en-US" spc="5" dirty="0"/>
              <a:t>技术的双创课程建设</a:t>
            </a:r>
            <a:endParaRPr lang="en-US" spc="5" dirty="0"/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AED7611F-36A6-4786-BA46-D4891A5E079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32821" y="7220450"/>
            <a:ext cx="1793239" cy="146194"/>
          </a:xfr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pc="10" dirty="0"/>
              <a:t>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B41F34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5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CA32D02D-E551-441A-A96F-6196EE5BDC63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13740" y="7220450"/>
            <a:ext cx="2562860" cy="584775"/>
          </a:xfr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altLang="zh-CN" spc="5" dirty="0"/>
              <a:t>《</a:t>
            </a:r>
            <a:r>
              <a:rPr lang="zh-CN" altLang="en-US" spc="5" dirty="0"/>
              <a:t>基于</a:t>
            </a:r>
            <a:r>
              <a:rPr lang="en-US" altLang="zh-CN" spc="5" dirty="0"/>
              <a:t>TensorFlow》</a:t>
            </a:r>
            <a:r>
              <a:rPr lang="zh-CN" altLang="en-US" spc="5" dirty="0"/>
              <a:t>技术的双创课程建设</a:t>
            </a:r>
            <a:endParaRPr lang="en-US" spc="5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507144C-6687-4DE8-B464-7AF6B541D92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32821" y="7220450"/>
            <a:ext cx="1793239" cy="146194"/>
          </a:xfr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pc="10" dirty="0"/>
              <a:t>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B41F34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5" dirty="0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F892A619-B305-4A65-916E-F18495B839C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13740" y="7220450"/>
            <a:ext cx="2562860" cy="584775"/>
          </a:xfr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altLang="zh-CN" spc="5" dirty="0"/>
              <a:t>《</a:t>
            </a:r>
            <a:r>
              <a:rPr lang="zh-CN" altLang="en-US" spc="5" dirty="0"/>
              <a:t>基于</a:t>
            </a:r>
            <a:r>
              <a:rPr lang="en-US" altLang="zh-CN" spc="5" dirty="0"/>
              <a:t>TensorFlow》</a:t>
            </a:r>
            <a:r>
              <a:rPr lang="zh-CN" altLang="en-US" spc="5" dirty="0"/>
              <a:t>技术的双创课程建设</a:t>
            </a:r>
            <a:endParaRPr lang="en-US" spc="5" dirty="0"/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9CFD9396-F9AD-44FE-95F2-36611E77462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32821" y="7220450"/>
            <a:ext cx="1793239" cy="146194"/>
          </a:xfr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pc="10" dirty="0"/>
              <a:t>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63872" cy="523220"/>
          </a:xfrm>
        </p:spPr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1490027"/>
            <a:ext cx="8581390" cy="4792345"/>
          </a:xfrm>
        </p:spPr>
        <p:txBody>
          <a:bodyPr lIns="0" tIns="0" rIns="0" bIns="0"/>
          <a:lstStyle>
            <a:lvl1pPr>
              <a:defRPr sz="3000" b="0" i="0">
                <a:solidFill>
                  <a:srgbClr val="800000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2821" y="7220450"/>
            <a:ext cx="1793239" cy="146194"/>
          </a:xfrm>
          <a:prstGeom prst="rect">
            <a:avLst/>
          </a:prstGeo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pc="10" dirty="0"/>
              <a:t>2020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3740" y="7220450"/>
            <a:ext cx="2562860" cy="584775"/>
          </a:xfrm>
          <a:prstGeom prst="rect">
            <a:avLst/>
          </a:prstGeo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altLang="zh-CN" spc="5" dirty="0"/>
              <a:t>《</a:t>
            </a:r>
            <a:r>
              <a:rPr lang="zh-CN" altLang="en-US" spc="5" dirty="0"/>
              <a:t>基于</a:t>
            </a:r>
            <a:r>
              <a:rPr lang="en-US" altLang="zh-CN" spc="5" dirty="0"/>
              <a:t>TensorFlow》</a:t>
            </a:r>
            <a:r>
              <a:rPr lang="zh-CN" altLang="en-US" spc="5" dirty="0"/>
              <a:t>技术的双创课程建设</a:t>
            </a:r>
            <a:endParaRPr lang="en-US" spc="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B41F34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5" dirty="0"/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2661AD8A-7227-452C-8741-6076917831D3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13740" y="7220450"/>
            <a:ext cx="2562860" cy="584775"/>
          </a:xfrm>
          <a:prstGeom prst="rect">
            <a:avLst/>
          </a:prstGeo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altLang="zh-CN" spc="5" dirty="0"/>
              <a:t>《</a:t>
            </a:r>
            <a:r>
              <a:rPr lang="zh-CN" altLang="en-US" spc="5" dirty="0"/>
              <a:t>基于</a:t>
            </a:r>
            <a:r>
              <a:rPr lang="en-US" altLang="zh-CN" spc="5" dirty="0"/>
              <a:t>TensorFlow》</a:t>
            </a:r>
            <a:r>
              <a:rPr lang="zh-CN" altLang="en-US" spc="5" dirty="0"/>
              <a:t>技术的双创课程建设</a:t>
            </a:r>
            <a:endParaRPr lang="en-US" spc="5" dirty="0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D04A1059-C55C-4B73-9CDE-AFDB7DA9665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32821" y="7220450"/>
            <a:ext cx="1793239" cy="146194"/>
          </a:xfr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pc="10" dirty="0"/>
              <a:t>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B41F34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5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B75F0A0C-6165-4BB4-95A2-E38A58D3A29C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13740" y="7220450"/>
            <a:ext cx="2562860" cy="584775"/>
          </a:xfrm>
          <a:prstGeom prst="rect">
            <a:avLst/>
          </a:prstGeo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altLang="zh-CN" spc="5" dirty="0"/>
              <a:t>《</a:t>
            </a:r>
            <a:r>
              <a:rPr lang="zh-CN" altLang="en-US" spc="5" dirty="0"/>
              <a:t>基于</a:t>
            </a:r>
            <a:r>
              <a:rPr lang="en-US" altLang="zh-CN" spc="5" dirty="0"/>
              <a:t>TensorFlow》</a:t>
            </a:r>
            <a:r>
              <a:rPr lang="zh-CN" altLang="en-US" spc="5" dirty="0"/>
              <a:t>技术的双创课程建设</a:t>
            </a:r>
            <a:endParaRPr lang="en-US" spc="5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A7650704-012C-4CAA-AC1E-75CF6C49613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32821" y="7220450"/>
            <a:ext cx="1793239" cy="146194"/>
          </a:xfr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pc="10" dirty="0"/>
              <a:t>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5" dirty="0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9F880738-FAE9-4259-AFB5-B87123A89143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13740" y="7220450"/>
            <a:ext cx="2562860" cy="584775"/>
          </a:xfrm>
          <a:prstGeom prst="rect">
            <a:avLst/>
          </a:prstGeo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altLang="zh-CN" spc="5" dirty="0"/>
              <a:t>《</a:t>
            </a:r>
            <a:r>
              <a:rPr lang="zh-CN" altLang="en-US" spc="5" dirty="0"/>
              <a:t>基于</a:t>
            </a:r>
            <a:r>
              <a:rPr lang="en-US" altLang="zh-CN" spc="5" dirty="0"/>
              <a:t>TensorFlow》</a:t>
            </a:r>
            <a:r>
              <a:rPr lang="zh-CN" altLang="en-US" spc="5" dirty="0"/>
              <a:t>技术的双创课程建设</a:t>
            </a:r>
            <a:endParaRPr lang="en-US" spc="5" dirty="0"/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BA802D2F-89C3-4D9C-B676-8E4EE1FA10C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32821" y="7220450"/>
            <a:ext cx="1793239" cy="146194"/>
          </a:xfr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pc="10" dirty="0"/>
              <a:t>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75370" cy="523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69387" y="7220450"/>
            <a:ext cx="186690" cy="14619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 userDrawn="1"/>
        </p:nvSpPr>
        <p:spPr>
          <a:xfrm>
            <a:off x="5239798" y="1403350"/>
            <a:ext cx="4504277" cy="5354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CE0E2F24-1B90-43F2-B228-D63F93CBE1BA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13740" y="7220450"/>
            <a:ext cx="2562860" cy="584775"/>
          </a:xfr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altLang="zh-CN" spc="5" dirty="0"/>
              <a:t>《</a:t>
            </a:r>
            <a:r>
              <a:rPr lang="zh-CN" altLang="en-US" spc="5" dirty="0"/>
              <a:t>基于</a:t>
            </a:r>
            <a:r>
              <a:rPr lang="en-US" altLang="zh-CN" spc="5" dirty="0"/>
              <a:t>TensorFlow》</a:t>
            </a:r>
            <a:r>
              <a:rPr lang="zh-CN" altLang="en-US" spc="5" dirty="0"/>
              <a:t>技术的双创课程建设</a:t>
            </a:r>
            <a:endParaRPr lang="en-US" spc="5" dirty="0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B07C0BFB-E415-4F6A-A1B6-B1365E52D8C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32821" y="7220450"/>
            <a:ext cx="1793239" cy="146194"/>
          </a:xfr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pc="10" dirty="0"/>
              <a:t>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B41F34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5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A8484991-05FF-4D59-8725-CEB239B6AC85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13740" y="7220450"/>
            <a:ext cx="2562860" cy="584775"/>
          </a:xfr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altLang="zh-CN" spc="5" dirty="0"/>
              <a:t>《</a:t>
            </a:r>
            <a:r>
              <a:rPr lang="zh-CN" altLang="en-US" spc="5" dirty="0"/>
              <a:t>基于</a:t>
            </a:r>
            <a:r>
              <a:rPr lang="en-US" altLang="zh-CN" spc="5" dirty="0"/>
              <a:t>TensorFlow》</a:t>
            </a:r>
            <a:r>
              <a:rPr lang="zh-CN" altLang="en-US" spc="5" dirty="0"/>
              <a:t>技术的双创课程建设</a:t>
            </a:r>
            <a:endParaRPr lang="en-US" spc="5" dirty="0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3078D4AC-9E64-42F3-92D0-E520DB6278A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32821" y="7220450"/>
            <a:ext cx="1793239" cy="146194"/>
          </a:xfr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pc="10" dirty="0"/>
              <a:t>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B41F34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800000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5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FBEB0BDE-16F9-4D8F-849A-A9354B412D11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13740" y="7220450"/>
            <a:ext cx="2562860" cy="584775"/>
          </a:xfr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altLang="zh-CN" spc="5" dirty="0"/>
              <a:t>《</a:t>
            </a:r>
            <a:r>
              <a:rPr lang="zh-CN" altLang="en-US" spc="5" dirty="0"/>
              <a:t>基于</a:t>
            </a:r>
            <a:r>
              <a:rPr lang="en-US" altLang="zh-CN" spc="5" dirty="0"/>
              <a:t>TensorFlow》</a:t>
            </a:r>
            <a:r>
              <a:rPr lang="zh-CN" altLang="en-US" spc="5" dirty="0"/>
              <a:t>技术的双创课程建设</a:t>
            </a:r>
            <a:endParaRPr lang="en-US" spc="5" dirty="0"/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CC0823F7-C0A4-47EF-BD14-6073F96DF61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32821" y="7220450"/>
            <a:ext cx="1793239" cy="146194"/>
          </a:xfr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pc="10" dirty="0"/>
              <a:t>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B41F34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B41F34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5" dirty="0"/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5C448A95-640D-4059-AF9D-56B4C79363B8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13740" y="7220450"/>
            <a:ext cx="2562860" cy="584775"/>
          </a:xfr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altLang="zh-CN" spc="5" dirty="0"/>
              <a:t>《</a:t>
            </a:r>
            <a:r>
              <a:rPr lang="zh-CN" altLang="en-US" spc="5" dirty="0"/>
              <a:t>基于</a:t>
            </a:r>
            <a:r>
              <a:rPr lang="en-US" altLang="zh-CN" spc="5" dirty="0"/>
              <a:t>TensorFlow》</a:t>
            </a:r>
            <a:r>
              <a:rPr lang="zh-CN" altLang="en-US" spc="5" dirty="0"/>
              <a:t>技术的双创课程建设</a:t>
            </a:r>
            <a:endParaRPr lang="en-US" spc="5" dirty="0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0F61119D-7987-4F3C-A9EE-FF4429B9E0A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32821" y="7220450"/>
            <a:ext cx="1793239" cy="146194"/>
          </a:xfr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pc="10" dirty="0"/>
              <a:t>2020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7263" y="2579623"/>
            <a:ext cx="8063872" cy="1070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B41F34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3740" y="1364158"/>
            <a:ext cx="8581390" cy="4792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800000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69387" y="7220450"/>
            <a:ext cx="186690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5" dirty="0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C83827B1-07FE-4B35-97A6-9CB51D35D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2821" y="7220450"/>
            <a:ext cx="1793239" cy="146194"/>
          </a:xfrm>
          <a:prstGeom prst="rect">
            <a:avLst/>
          </a:prstGeo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pc="10" dirty="0"/>
              <a:t>2020</a:t>
            </a:r>
            <a:endParaRPr lang="en-US" dirty="0"/>
          </a:p>
        </p:txBody>
      </p:sp>
      <p:pic>
        <p:nvPicPr>
          <p:cNvPr id="11" name="image03.png">
            <a:extLst>
              <a:ext uri="{FF2B5EF4-FFF2-40B4-BE49-F238E27FC236}">
                <a16:creationId xmlns:a16="http://schemas.microsoft.com/office/drawing/2014/main" id="{8E8DC14A-37AA-4A20-BAF2-76255E1917C3}"/>
              </a:ext>
            </a:extLst>
          </p:cNvPr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0440" y="6420026"/>
            <a:ext cx="1389380" cy="486410"/>
          </a:xfrm>
          <a:prstGeom prst="rect">
            <a:avLst/>
          </a:prstGeom>
          <a:ln/>
        </p:spPr>
      </p:pic>
      <p:sp>
        <p:nvSpPr>
          <p:cNvPr id="8" name="Holder 5">
            <a:extLst>
              <a:ext uri="{FF2B5EF4-FFF2-40B4-BE49-F238E27FC236}">
                <a16:creationId xmlns:a16="http://schemas.microsoft.com/office/drawing/2014/main" id="{4BF6615A-33B4-4D84-88BF-A733CAD22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740" y="7205997"/>
            <a:ext cx="2715260" cy="261603"/>
          </a:xfrm>
          <a:prstGeom prst="rect">
            <a:avLst/>
          </a:prstGeo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altLang="zh-CN" spc="5" dirty="0"/>
              <a:t>《</a:t>
            </a:r>
            <a:r>
              <a:rPr lang="zh-CN" altLang="en-US" spc="5" dirty="0"/>
              <a:t>基于</a:t>
            </a:r>
            <a:r>
              <a:rPr lang="en-US" altLang="zh-CN" spc="5" dirty="0"/>
              <a:t>TensorFlow》</a:t>
            </a:r>
            <a:r>
              <a:rPr lang="zh-CN" altLang="en-US" spc="5" dirty="0"/>
              <a:t>技术的双创课程建设</a:t>
            </a:r>
            <a:endParaRPr lang="en-US"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7263" y="2579623"/>
            <a:ext cx="8063872" cy="1070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B41F34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3740" y="1364158"/>
            <a:ext cx="8581390" cy="4792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800000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69387" y="7220450"/>
            <a:ext cx="186690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5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36DE286E-03EF-4F3F-B800-8A2F9E399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740" y="7220450"/>
            <a:ext cx="2562860" cy="584775"/>
          </a:xfrm>
          <a:prstGeom prst="rect">
            <a:avLst/>
          </a:prstGeo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altLang="zh-CN" spc="5" dirty="0"/>
              <a:t>《</a:t>
            </a:r>
            <a:r>
              <a:rPr lang="zh-CN" altLang="en-US" spc="5" dirty="0"/>
              <a:t>基于</a:t>
            </a:r>
            <a:r>
              <a:rPr lang="en-US" altLang="zh-CN" spc="5" dirty="0"/>
              <a:t>TensorFlow》</a:t>
            </a:r>
            <a:r>
              <a:rPr lang="zh-CN" altLang="en-US" spc="5" dirty="0"/>
              <a:t>技术的双创课程建设</a:t>
            </a:r>
            <a:endParaRPr lang="en-US" spc="5" dirty="0"/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B72E503D-2C45-483B-B0D9-0BCC2ADE9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2821" y="7220450"/>
            <a:ext cx="1793239" cy="146194"/>
          </a:xfrm>
          <a:prstGeom prst="rect">
            <a:avLst/>
          </a:prstGeom>
        </p:spPr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 panose="02080604020202020204" charset="0"/>
                <a:cs typeface="Arial" panose="02080604020202020204" charset="0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pc="10" dirty="0"/>
              <a:t>2020</a:t>
            </a:r>
            <a:endParaRPr lang="en-US" dirty="0"/>
          </a:p>
        </p:txBody>
      </p:sp>
      <p:pic>
        <p:nvPicPr>
          <p:cNvPr id="9" name="image03.png">
            <a:extLst>
              <a:ext uri="{FF2B5EF4-FFF2-40B4-BE49-F238E27FC236}">
                <a16:creationId xmlns:a16="http://schemas.microsoft.com/office/drawing/2014/main" id="{F440BA02-12BB-4060-9199-01A665C0D70B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0440" y="6420026"/>
            <a:ext cx="1389380" cy="486410"/>
          </a:xfrm>
          <a:prstGeom prst="rect">
            <a:avLst/>
          </a:prstGeom>
          <a:ln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0863036-D6BC-4C9A-B158-7A018429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0" y="485215"/>
            <a:ext cx="3280410" cy="246221"/>
          </a:xfrm>
        </p:spPr>
        <p:txBody>
          <a:bodyPr/>
          <a:lstStyle/>
          <a:p>
            <a:r>
              <a:rPr lang="zh-CN" altLang="en-US" sz="1600" b="1" dirty="0">
                <a:solidFill>
                  <a:srgbClr val="FFFF00"/>
                </a:solidFill>
              </a:rPr>
              <a:t>基于</a:t>
            </a:r>
            <a:r>
              <a:rPr lang="en-US" altLang="zh-CN" sz="1600" b="1" dirty="0">
                <a:solidFill>
                  <a:srgbClr val="FFFF00"/>
                </a:solidFill>
              </a:rPr>
              <a:t>TensorFlow</a:t>
            </a:r>
            <a:r>
              <a:rPr lang="zh-CN" altLang="en-US" sz="1600" b="1" dirty="0">
                <a:solidFill>
                  <a:srgbClr val="FFFF00"/>
                </a:solidFill>
              </a:rPr>
              <a:t>的公共选修课建设</a:t>
            </a: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17C066CD-58B7-4D9F-854B-AE8F00E3548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508760" y="6172200"/>
            <a:ext cx="7040880" cy="738664"/>
          </a:xfrm>
        </p:spPr>
        <p:txBody>
          <a:bodyPr/>
          <a:lstStyle/>
          <a:p>
            <a:pPr algn="ctr"/>
            <a:r>
              <a:rPr lang="zh-CN" altLang="zh-CN" sz="1800" kern="0" dirty="0">
                <a:solidFill>
                  <a:srgbClr val="2F5496"/>
                </a:solidFill>
                <a:effectLst/>
                <a:latin typeface="等线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Sponsered by GOOGLE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4048B48-1A06-45B9-8DF4-8CE12AD09880}"/>
              </a:ext>
            </a:extLst>
          </p:cNvPr>
          <p:cNvSpPr txBox="1"/>
          <p:nvPr/>
        </p:nvSpPr>
        <p:spPr>
          <a:xfrm>
            <a:off x="754380" y="381000"/>
            <a:ext cx="3970020" cy="376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zh-CN" altLang="zh-CN" sz="1800" b="1" dirty="0">
                <a:solidFill>
                  <a:schemeClr val="bg1"/>
                </a:solidFill>
                <a:effectLst/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en-US" altLang="zh-CN" sz="1800" b="1" dirty="0">
                <a:solidFill>
                  <a:schemeClr val="bg1"/>
                </a:solidFill>
                <a:effectLst/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zh-CN" altLang="zh-CN" sz="1800" b="1" dirty="0">
                <a:solidFill>
                  <a:schemeClr val="bg1"/>
                </a:solidFill>
                <a:effectLst/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年教育部产学研项目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C3AD1FE-48FA-36A9-4368-332C4F664497}"/>
              </a:ext>
            </a:extLst>
          </p:cNvPr>
          <p:cNvSpPr txBox="1"/>
          <p:nvPr/>
        </p:nvSpPr>
        <p:spPr>
          <a:xfrm>
            <a:off x="3086100" y="1828800"/>
            <a:ext cx="419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Helvetica Neue"/>
              </a:rPr>
              <a:t>使用</a:t>
            </a:r>
            <a:r>
              <a:rPr lang="en-US" altLang="zh-CN" b="1" i="0" dirty="0" err="1">
                <a:solidFill>
                  <a:srgbClr val="000000"/>
                </a:solidFill>
                <a:effectLst/>
                <a:latin typeface="Helvetica Neue"/>
              </a:rPr>
              <a:t>keras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elvetica Neue"/>
              </a:rPr>
              <a:t>检查肺炎</a:t>
            </a:r>
            <a:endParaRPr lang="en-US" altLang="zh-CN" b="1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FA190F-FC7D-5635-A5CF-F070C02A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8400"/>
            <a:ext cx="8229600" cy="33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0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2F5827-CB17-F9CA-1227-6AC65BA8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063872" cy="523220"/>
          </a:xfrm>
        </p:spPr>
        <p:txBody>
          <a:bodyPr/>
          <a:lstStyle/>
          <a:p>
            <a:r>
              <a:rPr lang="en-US" altLang="zh-CN" dirty="0"/>
              <a:t>Objective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264A4A-E37E-8B2F-F654-BA8480883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90027"/>
            <a:ext cx="8581390" cy="2308324"/>
          </a:xfrm>
        </p:spPr>
        <p:txBody>
          <a:bodyPr/>
          <a:lstStyle/>
          <a:p>
            <a:pPr algn="l"/>
            <a:r>
              <a:rPr lang="zh-CN" altLang="en-US" b="0" i="0" dirty="0">
                <a:solidFill>
                  <a:srgbClr val="000000"/>
                </a:solidFill>
                <a:effectLst/>
                <a:latin typeface="Helvetica Neue"/>
              </a:rPr>
              <a:t>使用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latin typeface="Helvetica Neue"/>
              </a:rPr>
              <a:t>keras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 Neue"/>
              </a:rPr>
              <a:t>构建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Helvetica Neue"/>
              </a:rPr>
              <a:t>CNN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 Neue"/>
              </a:rPr>
              <a:t>网络来检查肺炎。</a:t>
            </a:r>
            <a:endParaRPr lang="en-US" altLang="zh-CN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algn="l"/>
            <a:endParaRPr lang="zh-CN" altLang="en-U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algn="l"/>
            <a:r>
              <a:rPr lang="zh-CN" altLang="en-US" b="0" i="0" dirty="0">
                <a:solidFill>
                  <a:srgbClr val="000000"/>
                </a:solidFill>
                <a:effectLst/>
                <a:latin typeface="Helvetica Neue"/>
              </a:rPr>
              <a:t>本练习的目的是了解我们创建的神经网络对肺炎患者的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Helvetica Neue"/>
              </a:rPr>
              <a:t>X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 Neue"/>
              </a:rPr>
              <a:t>射线扫描进行分类的准确性如何。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507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C4F2DE-1F37-0396-178E-52A1D0AE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基础知识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B4177D-AA09-3B9D-1772-5C5AAEE20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BA5EF4-9954-7E87-9EB0-05A77EF14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6965"/>
            <a:ext cx="10058400" cy="45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3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D40EA4-2969-C78B-08FC-0613AEBCB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卷积神经网络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E384927-4F03-A48D-2E6B-827ED0B78E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722DE0C-8E49-5F3A-07A7-C5FFD6F28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385887"/>
            <a:ext cx="8572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6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BC15E3-3E09-70C5-AFD0-F395F001C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卷积的计算过程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C3E116-B4A4-EE92-F918-A4FCDEE1F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A6F34F-21E1-A9F6-36BA-F4092F049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9" y="1549623"/>
            <a:ext cx="7733762" cy="52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2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BD1DB4-5EA7-8534-023B-6442F350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池化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459A76FD-D879-4676-B39D-AE78A44E8938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DD1E41A-87B8-7097-778D-749445086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78" y="2432232"/>
            <a:ext cx="6044444" cy="29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7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591514-9F57-0CAB-4622-BE374FFB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stride</a:t>
            </a:r>
            <a:r>
              <a:rPr lang="zh-CN" altLang="en-US" dirty="0"/>
              <a:t>和</a:t>
            </a:r>
            <a:r>
              <a:rPr lang="en-US" altLang="zh-CN" dirty="0"/>
              <a:t>padding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BA0EE9-845D-D16E-D687-BFEC9A2B4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0CA1A61-80D4-A389-C4F1-26DF0C6D4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1747837"/>
            <a:ext cx="37623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2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4FBE7-D773-8CA1-02BF-4299F4B7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coding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D17112-4F63-6526-11B1-4D83B44F3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90027"/>
            <a:ext cx="8581390" cy="461665"/>
          </a:xfrm>
        </p:spPr>
        <p:txBody>
          <a:bodyPr/>
          <a:lstStyle/>
          <a:p>
            <a:r>
              <a:rPr lang="zh-CN" altLang="en-US" dirty="0"/>
              <a:t>其他代码请查看</a:t>
            </a:r>
            <a:r>
              <a:rPr lang="en-US" altLang="zh-CN" dirty="0" err="1"/>
              <a:t>jupyter</a:t>
            </a:r>
            <a:r>
              <a:rPr lang="en-US" altLang="zh-CN" dirty="0"/>
              <a:t> notebook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382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71</Words>
  <Application>Microsoft Office PowerPoint</Application>
  <PresentationFormat>自定义</PresentationFormat>
  <Paragraphs>15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Helvetica Neue</vt:lpstr>
      <vt:lpstr>等线</vt:lpstr>
      <vt:lpstr>等线 Light</vt:lpstr>
      <vt:lpstr>Arial</vt:lpstr>
      <vt:lpstr>Calibri</vt:lpstr>
      <vt:lpstr>Office Theme</vt:lpstr>
      <vt:lpstr>1_Office Theme</vt:lpstr>
      <vt:lpstr>基于TensorFlow的公共选修课建设</vt:lpstr>
      <vt:lpstr>Objective</vt:lpstr>
      <vt:lpstr>基础知识</vt:lpstr>
      <vt:lpstr>卷积神经网络</vt:lpstr>
      <vt:lpstr>卷积的计算过程</vt:lpstr>
      <vt:lpstr>池化</vt:lpstr>
      <vt:lpstr>stride和padding</vt:lpstr>
      <vt:lpstr>coding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Heng Wu</cp:lastModifiedBy>
  <cp:revision>42</cp:revision>
  <dcterms:created xsi:type="dcterms:W3CDTF">2018-05-27T09:03:26Z</dcterms:created>
  <dcterms:modified xsi:type="dcterms:W3CDTF">2023-12-22T01:05:31Z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2052-10.1.0.5672</vt:lpwstr>
  </property>
</Properties>
</file>