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4" r:id="rId2"/>
  </p:sldMasterIdLst>
  <p:sldIdLst>
    <p:sldId id="256" r:id="rId3"/>
    <p:sldId id="257" r:id="rId4"/>
    <p:sldId id="258" r:id="rId5"/>
    <p:sldId id="260" r:id="rId6"/>
    <p:sldId id="259" r:id="rId7"/>
    <p:sldId id="261" r:id="rId8"/>
    <p:sldId id="262" r:id="rId9"/>
  </p:sldIdLst>
  <p:sldSz cx="10058400" cy="7772400"/>
  <p:notesSz cx="10058400" cy="7772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10">
          <p15:clr>
            <a:srgbClr val="A4A3A4"/>
          </p15:clr>
        </p15:guide>
        <p15:guide id="2" pos="21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ä¸­åº¦æ ·å¼ 2 - å¼ºè°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æ æ ·å¼ï¼æ ç½æ 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024" autoAdjust="0"/>
  </p:normalViewPr>
  <p:slideViewPr>
    <p:cSldViewPr>
      <p:cViewPr varScale="1">
        <p:scale>
          <a:sx n="113" d="100"/>
          <a:sy n="113" d="100"/>
        </p:scale>
        <p:origin x="76" y="104"/>
      </p:cViewPr>
      <p:guideLst>
        <p:guide orient="horz" pos="2910"/>
        <p:guide pos="218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6" name="Holder 6"/>
          <p:cNvSpPr>
            <a:spLocks noGrp="1"/>
          </p:cNvSpPr>
          <p:nvPr>
            <p:ph type="sldNum" sz="quarter" idx="7"/>
          </p:nvPr>
        </p:nvSpPr>
        <p:spPr/>
        <p:txBody>
          <a:bodyPr lIns="0" tIns="0" rIns="0" bIns="0"/>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
        <p:nvSpPr>
          <p:cNvPr id="7" name="Holder 5">
            <a:extLst>
              <a:ext uri="{FF2B5EF4-FFF2-40B4-BE49-F238E27FC236}">
                <a16:creationId xmlns:a16="http://schemas.microsoft.com/office/drawing/2014/main" id="{7E24EC91-808D-4A99-BAB4-A201DE05B49E}"/>
              </a:ext>
            </a:extLst>
          </p:cNvPr>
          <p:cNvSpPr>
            <a:spLocks noGrp="1"/>
          </p:cNvSpPr>
          <p:nvPr>
            <p:ph type="dt" sz="half" idx="6"/>
          </p:nvPr>
        </p:nvSpPr>
        <p:spPr>
          <a:xfrm>
            <a:off x="702323" y="7168603"/>
            <a:ext cx="2562860" cy="584775"/>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8" name="Holder 4">
            <a:extLst>
              <a:ext uri="{FF2B5EF4-FFF2-40B4-BE49-F238E27FC236}">
                <a16:creationId xmlns:a16="http://schemas.microsoft.com/office/drawing/2014/main" id="{AED7611F-36A6-4786-BA46-D4891A5E0797}"/>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0" i="0">
                <a:solidFill>
                  <a:srgbClr val="B41F34"/>
                </a:solidFill>
                <a:latin typeface="Arial" panose="02080604020202020204" charset="0"/>
                <a:cs typeface="Arial" panose="02080604020202020204" charset="0"/>
              </a:defRPr>
            </a:lvl1pPr>
          </a:lstStyle>
          <a:p>
            <a:endParaRPr/>
          </a:p>
        </p:txBody>
      </p:sp>
      <p:sp>
        <p:nvSpPr>
          <p:cNvPr id="5" name="Holder 5"/>
          <p:cNvSpPr>
            <a:spLocks noGrp="1"/>
          </p:cNvSpPr>
          <p:nvPr>
            <p:ph type="sldNum" sz="quarter" idx="7"/>
          </p:nvPr>
        </p:nvSpPr>
        <p:spPr/>
        <p:txBody>
          <a:bodyPr lIns="0" tIns="0" rIns="0" bIns="0"/>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
        <p:nvSpPr>
          <p:cNvPr id="6" name="Holder 5">
            <a:extLst>
              <a:ext uri="{FF2B5EF4-FFF2-40B4-BE49-F238E27FC236}">
                <a16:creationId xmlns:a16="http://schemas.microsoft.com/office/drawing/2014/main" id="{CA32D02D-E551-441A-A96F-6196EE5BDC63}"/>
              </a:ext>
            </a:extLst>
          </p:cNvPr>
          <p:cNvSpPr>
            <a:spLocks noGrp="1"/>
          </p:cNvSpPr>
          <p:nvPr>
            <p:ph type="dt" sz="half" idx="6"/>
          </p:nvPr>
        </p:nvSpPr>
        <p:spPr>
          <a:xfrm>
            <a:off x="713740" y="7220450"/>
            <a:ext cx="2562860" cy="584775"/>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7" name="Holder 4">
            <a:extLst>
              <a:ext uri="{FF2B5EF4-FFF2-40B4-BE49-F238E27FC236}">
                <a16:creationId xmlns:a16="http://schemas.microsoft.com/office/drawing/2014/main" id="{6507144C-6687-4DE8-B464-7AF6B541D924}"/>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4" name="Holder 4"/>
          <p:cNvSpPr>
            <a:spLocks noGrp="1"/>
          </p:cNvSpPr>
          <p:nvPr>
            <p:ph type="sldNum" sz="quarter" idx="7"/>
          </p:nvPr>
        </p:nvSpPr>
        <p:spPr/>
        <p:txBody>
          <a:bodyPr lIns="0" tIns="0" rIns="0" bIns="0"/>
          <a:lstStyle>
            <a:lvl1pPr>
              <a:defRPr sz="950" b="0" i="0">
                <a:solidFill>
                  <a:srgbClr val="B41F34"/>
                </a:solidFill>
                <a:latin typeface="Arial" panose="02080604020202020204" charset="0"/>
                <a:cs typeface="Arial" panose="02080604020202020204" charset="0"/>
              </a:defRPr>
            </a:lvl1pPr>
          </a:lstStyle>
          <a:p>
            <a:pPr marL="25400">
              <a:lnSpc>
                <a:spcPct val="100000"/>
              </a:lnSpc>
              <a:spcBef>
                <a:spcPts val="25"/>
              </a:spcBef>
            </a:pPr>
            <a:fld id="{81D60167-4931-47E6-BA6A-407CBD079E47}" type="slidenum">
              <a:rPr spc="5" dirty="0"/>
              <a:pPr marL="25400">
                <a:lnSpc>
                  <a:spcPct val="100000"/>
                </a:lnSpc>
                <a:spcBef>
                  <a:spcPts val="25"/>
                </a:spcBef>
              </a:pPr>
              <a:t>‹#›</a:t>
            </a:fld>
            <a:endParaRPr spc="5" dirty="0"/>
          </a:p>
        </p:txBody>
      </p:sp>
      <p:sp>
        <p:nvSpPr>
          <p:cNvPr id="5" name="Holder 5">
            <a:extLst>
              <a:ext uri="{FF2B5EF4-FFF2-40B4-BE49-F238E27FC236}">
                <a16:creationId xmlns:a16="http://schemas.microsoft.com/office/drawing/2014/main" id="{F892A619-B305-4A65-916E-F18495B839CE}"/>
              </a:ext>
            </a:extLst>
          </p:cNvPr>
          <p:cNvSpPr>
            <a:spLocks noGrp="1"/>
          </p:cNvSpPr>
          <p:nvPr>
            <p:ph type="dt" sz="half" idx="6"/>
          </p:nvPr>
        </p:nvSpPr>
        <p:spPr>
          <a:xfrm>
            <a:off x="713740" y="7220450"/>
            <a:ext cx="2562860" cy="584775"/>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6" name="Holder 4">
            <a:extLst>
              <a:ext uri="{FF2B5EF4-FFF2-40B4-BE49-F238E27FC236}">
                <a16:creationId xmlns:a16="http://schemas.microsoft.com/office/drawing/2014/main" id="{9CFD9396-F9AD-44FE-95F2-36611E77462B}"/>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457200" y="304800"/>
            <a:ext cx="8063872" cy="523220"/>
          </a:xfrm>
        </p:spPr>
        <p:txBody>
          <a:bodyPr lIns="0" tIns="0" rIns="0" bIns="0"/>
          <a:lstStyle>
            <a:lvl1pPr>
              <a:defRPr sz="3400" b="0" i="0">
                <a:solidFill>
                  <a:schemeClr val="bg1"/>
                </a:solidFill>
                <a:latin typeface="Arial" panose="02080604020202020204" charset="0"/>
                <a:cs typeface="Arial" panose="02080604020202020204" charset="0"/>
              </a:defRPr>
            </a:lvl1pPr>
          </a:lstStyle>
          <a:p>
            <a:endParaRPr dirty="0"/>
          </a:p>
        </p:txBody>
      </p:sp>
      <p:sp>
        <p:nvSpPr>
          <p:cNvPr id="3" name="Holder 3"/>
          <p:cNvSpPr>
            <a:spLocks noGrp="1"/>
          </p:cNvSpPr>
          <p:nvPr>
            <p:ph type="body" idx="1"/>
          </p:nvPr>
        </p:nvSpPr>
        <p:spPr>
          <a:xfrm>
            <a:off x="914400" y="1490027"/>
            <a:ext cx="8581390" cy="4792345"/>
          </a:xfrm>
        </p:spPr>
        <p:txBody>
          <a:bodyPr lIns="0" tIns="0" rIns="0" bIns="0"/>
          <a:lstStyle>
            <a:lvl1pPr>
              <a:defRPr sz="3000" b="0" i="0">
                <a:solidFill>
                  <a:srgbClr val="800000"/>
                </a:solidFill>
                <a:latin typeface="Arial" panose="02080604020202020204" charset="0"/>
                <a:cs typeface="Arial" panose="02080604020202020204" charset="0"/>
              </a:defRPr>
            </a:lvl1pPr>
          </a:lstStyle>
          <a:p>
            <a:endParaRPr dirty="0"/>
          </a:p>
        </p:txBody>
      </p:sp>
      <p:sp>
        <p:nvSpPr>
          <p:cNvPr id="4" name="Holder 4"/>
          <p:cNvSpPr>
            <a:spLocks noGrp="1"/>
          </p:cNvSpPr>
          <p:nvPr>
            <p:ph type="ftr" sz="quarter" idx="5"/>
          </p:nvPr>
        </p:nvSpPr>
        <p:spPr>
          <a:xfrm>
            <a:off x="4132821" y="7220450"/>
            <a:ext cx="1793239" cy="146194"/>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
        <p:nvSpPr>
          <p:cNvPr id="5" name="Holder 5"/>
          <p:cNvSpPr>
            <a:spLocks noGrp="1"/>
          </p:cNvSpPr>
          <p:nvPr>
            <p:ph type="dt" sz="half" idx="6"/>
          </p:nvPr>
        </p:nvSpPr>
        <p:spPr>
          <a:xfrm>
            <a:off x="713740" y="7220450"/>
            <a:ext cx="2562860" cy="584775"/>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6" name="Holder 6"/>
          <p:cNvSpPr>
            <a:spLocks noGrp="1"/>
          </p:cNvSpPr>
          <p:nvPr>
            <p:ph type="sldNum" sz="quarter" idx="7"/>
          </p:nvPr>
        </p:nvSpPr>
        <p:spPr/>
        <p:txBody>
          <a:bodyPr lIns="0" tIns="0" rIns="0" bIns="0"/>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0" i="0">
                <a:solidFill>
                  <a:srgbClr val="B41F34"/>
                </a:solidFill>
                <a:latin typeface="Arial" panose="02080604020202020204" charset="0"/>
                <a:cs typeface="Arial" panose="02080604020202020204" charset="0"/>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7" name="Holder 7"/>
          <p:cNvSpPr>
            <a:spLocks noGrp="1"/>
          </p:cNvSpPr>
          <p:nvPr>
            <p:ph type="sldNum" sz="quarter" idx="7"/>
          </p:nvPr>
        </p:nvSpPr>
        <p:spPr/>
        <p:txBody>
          <a:bodyPr lIns="0" tIns="0" rIns="0" bIns="0"/>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
        <p:nvSpPr>
          <p:cNvPr id="8" name="Holder 5">
            <a:extLst>
              <a:ext uri="{FF2B5EF4-FFF2-40B4-BE49-F238E27FC236}">
                <a16:creationId xmlns:a16="http://schemas.microsoft.com/office/drawing/2014/main" id="{2661AD8A-7227-452C-8741-6076917831D3}"/>
              </a:ext>
            </a:extLst>
          </p:cNvPr>
          <p:cNvSpPr>
            <a:spLocks noGrp="1"/>
          </p:cNvSpPr>
          <p:nvPr>
            <p:ph type="dt" sz="half" idx="6"/>
          </p:nvPr>
        </p:nvSpPr>
        <p:spPr>
          <a:xfrm>
            <a:off x="713740" y="7220450"/>
            <a:ext cx="2562860" cy="584775"/>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9" name="Holder 4">
            <a:extLst>
              <a:ext uri="{FF2B5EF4-FFF2-40B4-BE49-F238E27FC236}">
                <a16:creationId xmlns:a16="http://schemas.microsoft.com/office/drawing/2014/main" id="{D04A1059-C55C-4B73-9CDE-AFDB7DA96659}"/>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0" i="0">
                <a:solidFill>
                  <a:srgbClr val="B41F34"/>
                </a:solidFill>
                <a:latin typeface="Arial" panose="02080604020202020204" charset="0"/>
                <a:cs typeface="Arial" panose="02080604020202020204" charset="0"/>
              </a:defRPr>
            </a:lvl1pPr>
          </a:lstStyle>
          <a:p>
            <a:endParaRPr/>
          </a:p>
        </p:txBody>
      </p:sp>
      <p:sp>
        <p:nvSpPr>
          <p:cNvPr id="5" name="Holder 5"/>
          <p:cNvSpPr>
            <a:spLocks noGrp="1"/>
          </p:cNvSpPr>
          <p:nvPr>
            <p:ph type="sldNum" sz="quarter" idx="7"/>
          </p:nvPr>
        </p:nvSpPr>
        <p:spPr/>
        <p:txBody>
          <a:bodyPr lIns="0" tIns="0" rIns="0" bIns="0"/>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
        <p:nvSpPr>
          <p:cNvPr id="6" name="Holder 5">
            <a:extLst>
              <a:ext uri="{FF2B5EF4-FFF2-40B4-BE49-F238E27FC236}">
                <a16:creationId xmlns:a16="http://schemas.microsoft.com/office/drawing/2014/main" id="{B75F0A0C-6165-4BB4-95A2-E38A58D3A29C}"/>
              </a:ext>
            </a:extLst>
          </p:cNvPr>
          <p:cNvSpPr>
            <a:spLocks noGrp="1"/>
          </p:cNvSpPr>
          <p:nvPr>
            <p:ph type="dt" sz="half" idx="6"/>
          </p:nvPr>
        </p:nvSpPr>
        <p:spPr>
          <a:xfrm>
            <a:off x="713740" y="7220450"/>
            <a:ext cx="2562860" cy="584775"/>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7" name="Holder 4">
            <a:extLst>
              <a:ext uri="{FF2B5EF4-FFF2-40B4-BE49-F238E27FC236}">
                <a16:creationId xmlns:a16="http://schemas.microsoft.com/office/drawing/2014/main" id="{A7650704-012C-4CAA-AC1E-75CF6C496132}"/>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4" name="Holder 4"/>
          <p:cNvSpPr>
            <a:spLocks noGrp="1"/>
          </p:cNvSpPr>
          <p:nvPr>
            <p:ph type="sldNum" sz="quarter" idx="7"/>
          </p:nvPr>
        </p:nvSpPr>
        <p:spPr/>
        <p:txBody>
          <a:bodyPr lIns="0" tIns="0" rIns="0" bIns="0"/>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
        <p:nvSpPr>
          <p:cNvPr id="5" name="Holder 5">
            <a:extLst>
              <a:ext uri="{FF2B5EF4-FFF2-40B4-BE49-F238E27FC236}">
                <a16:creationId xmlns:a16="http://schemas.microsoft.com/office/drawing/2014/main" id="{9F880738-FAE9-4259-AFB5-B87123A89143}"/>
              </a:ext>
            </a:extLst>
          </p:cNvPr>
          <p:cNvSpPr>
            <a:spLocks noGrp="1"/>
          </p:cNvSpPr>
          <p:nvPr>
            <p:ph type="dt" sz="half" idx="6"/>
          </p:nvPr>
        </p:nvSpPr>
        <p:spPr>
          <a:xfrm>
            <a:off x="713740" y="7220450"/>
            <a:ext cx="2562860" cy="584775"/>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6" name="Holder 4">
            <a:extLst>
              <a:ext uri="{FF2B5EF4-FFF2-40B4-BE49-F238E27FC236}">
                <a16:creationId xmlns:a16="http://schemas.microsoft.com/office/drawing/2014/main" id="{BA802D2F-89C3-4D9C-B676-8E4EE1FA10CF}"/>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457200"/>
            <a:ext cx="8675370" cy="523220"/>
          </a:xfrm>
        </p:spPr>
        <p:txBody>
          <a:bodyPr/>
          <a:lstStyle>
            <a:lvl1pPr>
              <a:defRPr>
                <a:solidFill>
                  <a:schemeClr val="bg1"/>
                </a:solidFill>
              </a:defRPr>
            </a:lvl1pPr>
          </a:lstStyle>
          <a:p>
            <a:r>
              <a:rPr lang="zh-CN" altLang="en-US" dirty="0"/>
              <a:t>单击此处编辑母版标题样式</a:t>
            </a:r>
          </a:p>
        </p:txBody>
      </p:sp>
      <p:sp>
        <p:nvSpPr>
          <p:cNvPr id="6" name="灯片编号占位符 5"/>
          <p:cNvSpPr>
            <a:spLocks noGrp="1"/>
          </p:cNvSpPr>
          <p:nvPr>
            <p:ph type="sldNum" sz="quarter" idx="12"/>
          </p:nvPr>
        </p:nvSpPr>
        <p:spPr>
          <a:xfrm>
            <a:off x="9169387" y="7220450"/>
            <a:ext cx="186690" cy="146194"/>
          </a:xfrm>
        </p:spPr>
        <p:txBody>
          <a:bodyPr/>
          <a:lstStyle/>
          <a:p>
            <a:fld id="{7D9BB5D0-35E4-459D-AEF3-FE4D7C45CC19}" type="slidenum">
              <a:rPr lang="zh-CN" altLang="en-US" smtClean="0"/>
              <a:pPr/>
              <a:t>‹#›</a:t>
            </a:fld>
            <a:endParaRPr lang="zh-CN" altLang="en-US"/>
          </a:p>
        </p:txBody>
      </p:sp>
      <p:sp>
        <p:nvSpPr>
          <p:cNvPr id="8" name="标题 1"/>
          <p:cNvSpPr>
            <a:spLocks noGrp="1"/>
          </p:cNvSpPr>
          <p:nvPr userDrawn="1"/>
        </p:nvSpPr>
        <p:spPr>
          <a:xfrm>
            <a:off x="5239798" y="1403350"/>
            <a:ext cx="4504277" cy="5354320"/>
          </a:xfrm>
          <a:prstGeom prst="rect">
            <a:avLst/>
          </a:prstGeom>
        </p:spPr>
        <p:txBody>
          <a:bodyPr vert="horz" lIns="91440" tIns="45720" rIns="91440" bIns="45720" rtlCol="0" anchor="b">
            <a:normAutofit/>
          </a:bodyPr>
          <a:lstStyle>
            <a:lvl1pPr algn="ctr">
              <a:defRPr sz="6000">
                <a:solidFill>
                  <a:schemeClr val="bg1"/>
                </a:solidFill>
              </a:defRPr>
            </a:lvl1pPr>
          </a:lstStyle>
          <a:p>
            <a:r>
              <a:rPr lang="zh-CN" altLang="en-US" dirty="0"/>
              <a:t>单击此处编辑母版标题样式</a:t>
            </a:r>
          </a:p>
        </p:txBody>
      </p:sp>
      <p:sp>
        <p:nvSpPr>
          <p:cNvPr id="7" name="Holder 5">
            <a:extLst>
              <a:ext uri="{FF2B5EF4-FFF2-40B4-BE49-F238E27FC236}">
                <a16:creationId xmlns:a16="http://schemas.microsoft.com/office/drawing/2014/main" id="{CE0E2F24-1B90-43F2-B228-D63F93CBE1BA}"/>
              </a:ext>
            </a:extLst>
          </p:cNvPr>
          <p:cNvSpPr>
            <a:spLocks noGrp="1"/>
          </p:cNvSpPr>
          <p:nvPr>
            <p:ph type="dt" sz="half" idx="6"/>
          </p:nvPr>
        </p:nvSpPr>
        <p:spPr>
          <a:xfrm>
            <a:off x="713740" y="7220450"/>
            <a:ext cx="2562860" cy="584775"/>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9" name="Holder 4">
            <a:extLst>
              <a:ext uri="{FF2B5EF4-FFF2-40B4-BE49-F238E27FC236}">
                <a16:creationId xmlns:a16="http://schemas.microsoft.com/office/drawing/2014/main" id="{B07C0BFB-E415-4F6A-A1B6-B1365E52D8C8}"/>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6" name="Holder 6"/>
          <p:cNvSpPr>
            <a:spLocks noGrp="1"/>
          </p:cNvSpPr>
          <p:nvPr>
            <p:ph type="sldNum" sz="quarter" idx="7"/>
          </p:nvPr>
        </p:nvSpPr>
        <p:spPr/>
        <p:txBody>
          <a:bodyPr lIns="0" tIns="0" rIns="0" bIns="0"/>
          <a:lstStyle>
            <a:lvl1pPr>
              <a:defRPr sz="950" b="0" i="0">
                <a:solidFill>
                  <a:srgbClr val="B41F34"/>
                </a:solidFill>
                <a:latin typeface="Arial" panose="02080604020202020204" charset="0"/>
                <a:cs typeface="Arial" panose="02080604020202020204" charset="0"/>
              </a:defRPr>
            </a:lvl1pPr>
          </a:lstStyle>
          <a:p>
            <a:pPr marL="25400">
              <a:lnSpc>
                <a:spcPct val="100000"/>
              </a:lnSpc>
              <a:spcBef>
                <a:spcPts val="25"/>
              </a:spcBef>
            </a:pPr>
            <a:fld id="{81D60167-4931-47E6-BA6A-407CBD079E47}" type="slidenum">
              <a:rPr spc="5" dirty="0"/>
              <a:pPr marL="25400">
                <a:lnSpc>
                  <a:spcPct val="100000"/>
                </a:lnSpc>
                <a:spcBef>
                  <a:spcPts val="25"/>
                </a:spcBef>
              </a:pPr>
              <a:t>‹#›</a:t>
            </a:fld>
            <a:endParaRPr spc="5" dirty="0"/>
          </a:p>
        </p:txBody>
      </p:sp>
      <p:sp>
        <p:nvSpPr>
          <p:cNvPr id="7" name="Holder 5">
            <a:extLst>
              <a:ext uri="{FF2B5EF4-FFF2-40B4-BE49-F238E27FC236}">
                <a16:creationId xmlns:a16="http://schemas.microsoft.com/office/drawing/2014/main" id="{A8484991-05FF-4D59-8725-CEB239B6AC85}"/>
              </a:ext>
            </a:extLst>
          </p:cNvPr>
          <p:cNvSpPr>
            <a:spLocks noGrp="1"/>
          </p:cNvSpPr>
          <p:nvPr>
            <p:ph type="dt" sz="half" idx="6"/>
          </p:nvPr>
        </p:nvSpPr>
        <p:spPr>
          <a:xfrm>
            <a:off x="713740" y="7220450"/>
            <a:ext cx="2562860" cy="584775"/>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9" name="Holder 4">
            <a:extLst>
              <a:ext uri="{FF2B5EF4-FFF2-40B4-BE49-F238E27FC236}">
                <a16:creationId xmlns:a16="http://schemas.microsoft.com/office/drawing/2014/main" id="{3078D4AC-9E64-42F3-92D0-E520DB6278AA}"/>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0" i="0">
                <a:solidFill>
                  <a:srgbClr val="B41F34"/>
                </a:solidFill>
                <a:latin typeface="Arial" panose="02080604020202020204" charset="0"/>
                <a:cs typeface="Arial" panose="02080604020202020204" charset="0"/>
              </a:defRPr>
            </a:lvl1pPr>
          </a:lstStyle>
          <a:p>
            <a:endParaRPr/>
          </a:p>
        </p:txBody>
      </p:sp>
      <p:sp>
        <p:nvSpPr>
          <p:cNvPr id="3" name="Holder 3"/>
          <p:cNvSpPr>
            <a:spLocks noGrp="1"/>
          </p:cNvSpPr>
          <p:nvPr>
            <p:ph type="body" idx="1"/>
          </p:nvPr>
        </p:nvSpPr>
        <p:spPr/>
        <p:txBody>
          <a:bodyPr lIns="0" tIns="0" rIns="0" bIns="0"/>
          <a:lstStyle>
            <a:lvl1pPr>
              <a:defRPr sz="3000" b="0" i="0">
                <a:solidFill>
                  <a:srgbClr val="800000"/>
                </a:solidFill>
                <a:latin typeface="Arial" panose="02080604020202020204" charset="0"/>
                <a:cs typeface="Arial" panose="02080604020202020204" charset="0"/>
              </a:defRPr>
            </a:lvl1pPr>
          </a:lstStyle>
          <a:p>
            <a:endParaRPr/>
          </a:p>
        </p:txBody>
      </p:sp>
      <p:sp>
        <p:nvSpPr>
          <p:cNvPr id="6" name="Holder 6"/>
          <p:cNvSpPr>
            <a:spLocks noGrp="1"/>
          </p:cNvSpPr>
          <p:nvPr>
            <p:ph type="sldNum" sz="quarter" idx="7"/>
          </p:nvPr>
        </p:nvSpPr>
        <p:spPr/>
        <p:txBody>
          <a:bodyPr lIns="0" tIns="0" rIns="0" bIns="0"/>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
        <p:nvSpPr>
          <p:cNvPr id="7" name="Holder 5">
            <a:extLst>
              <a:ext uri="{FF2B5EF4-FFF2-40B4-BE49-F238E27FC236}">
                <a16:creationId xmlns:a16="http://schemas.microsoft.com/office/drawing/2014/main" id="{FBEB0BDE-16F9-4D8F-849A-A9354B412D11}"/>
              </a:ext>
            </a:extLst>
          </p:cNvPr>
          <p:cNvSpPr>
            <a:spLocks noGrp="1"/>
          </p:cNvSpPr>
          <p:nvPr>
            <p:ph type="dt" sz="half" idx="6"/>
          </p:nvPr>
        </p:nvSpPr>
        <p:spPr>
          <a:xfrm>
            <a:off x="713740" y="7220450"/>
            <a:ext cx="2562860" cy="584775"/>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8" name="Holder 4">
            <a:extLst>
              <a:ext uri="{FF2B5EF4-FFF2-40B4-BE49-F238E27FC236}">
                <a16:creationId xmlns:a16="http://schemas.microsoft.com/office/drawing/2014/main" id="{CC0823F7-C0A4-47EF-BD14-6073F96DF613}"/>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0" i="0">
                <a:solidFill>
                  <a:srgbClr val="B41F34"/>
                </a:solidFill>
                <a:latin typeface="Arial" panose="02080604020202020204" charset="0"/>
                <a:cs typeface="Arial" panose="02080604020202020204" charset="0"/>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7" name="Holder 7"/>
          <p:cNvSpPr>
            <a:spLocks noGrp="1"/>
          </p:cNvSpPr>
          <p:nvPr>
            <p:ph type="sldNum" sz="quarter" idx="7"/>
          </p:nvPr>
        </p:nvSpPr>
        <p:spPr/>
        <p:txBody>
          <a:bodyPr lIns="0" tIns="0" rIns="0" bIns="0"/>
          <a:lstStyle>
            <a:lvl1pPr>
              <a:defRPr sz="950" b="0" i="0">
                <a:solidFill>
                  <a:srgbClr val="B41F34"/>
                </a:solidFill>
                <a:latin typeface="Arial" panose="02080604020202020204" charset="0"/>
                <a:cs typeface="Arial" panose="02080604020202020204" charset="0"/>
              </a:defRPr>
            </a:lvl1pPr>
          </a:lstStyle>
          <a:p>
            <a:pPr marL="25400">
              <a:lnSpc>
                <a:spcPct val="100000"/>
              </a:lnSpc>
              <a:spcBef>
                <a:spcPts val="25"/>
              </a:spcBef>
            </a:pPr>
            <a:fld id="{81D60167-4931-47E6-BA6A-407CBD079E47}" type="slidenum">
              <a:rPr spc="5" dirty="0"/>
              <a:pPr marL="25400">
                <a:lnSpc>
                  <a:spcPct val="100000"/>
                </a:lnSpc>
                <a:spcBef>
                  <a:spcPts val="25"/>
                </a:spcBef>
              </a:pPr>
              <a:t>‹#›</a:t>
            </a:fld>
            <a:endParaRPr spc="5" dirty="0"/>
          </a:p>
        </p:txBody>
      </p:sp>
      <p:sp>
        <p:nvSpPr>
          <p:cNvPr id="8" name="Holder 5">
            <a:extLst>
              <a:ext uri="{FF2B5EF4-FFF2-40B4-BE49-F238E27FC236}">
                <a16:creationId xmlns:a16="http://schemas.microsoft.com/office/drawing/2014/main" id="{5C448A95-640D-4059-AF9D-56B4C79363B8}"/>
              </a:ext>
            </a:extLst>
          </p:cNvPr>
          <p:cNvSpPr>
            <a:spLocks noGrp="1"/>
          </p:cNvSpPr>
          <p:nvPr>
            <p:ph type="dt" sz="half" idx="6"/>
          </p:nvPr>
        </p:nvSpPr>
        <p:spPr>
          <a:xfrm>
            <a:off x="713740" y="7220450"/>
            <a:ext cx="2562860" cy="584775"/>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9" name="Holder 4">
            <a:extLst>
              <a:ext uri="{FF2B5EF4-FFF2-40B4-BE49-F238E27FC236}">
                <a16:creationId xmlns:a16="http://schemas.microsoft.com/office/drawing/2014/main" id="{0F61119D-7987-4F3C-A9EE-FF4429B9E0AD}"/>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8.xml"/><Relationship Id="rId7"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cstate="print"/>
          <a:srcRect/>
          <a:stretch>
            <a:fillRect/>
          </a:stretch>
        </a:blip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997263" y="2579623"/>
            <a:ext cx="8063872" cy="1070610"/>
          </a:xfrm>
          <a:prstGeom prst="rect">
            <a:avLst/>
          </a:prstGeom>
        </p:spPr>
        <p:txBody>
          <a:bodyPr wrap="square" lIns="0" tIns="0" rIns="0" bIns="0">
            <a:spAutoFit/>
          </a:bodyPr>
          <a:lstStyle>
            <a:lvl1pPr>
              <a:defRPr sz="3400" b="0" i="0">
                <a:solidFill>
                  <a:srgbClr val="B41F34"/>
                </a:solidFill>
                <a:latin typeface="Arial" panose="02080604020202020204" charset="0"/>
                <a:cs typeface="Arial" panose="02080604020202020204" charset="0"/>
              </a:defRPr>
            </a:lvl1pPr>
          </a:lstStyle>
          <a:p>
            <a:endParaRPr/>
          </a:p>
        </p:txBody>
      </p:sp>
      <p:sp>
        <p:nvSpPr>
          <p:cNvPr id="3" name="Holder 3"/>
          <p:cNvSpPr>
            <a:spLocks noGrp="1"/>
          </p:cNvSpPr>
          <p:nvPr>
            <p:ph type="body" idx="1"/>
          </p:nvPr>
        </p:nvSpPr>
        <p:spPr>
          <a:xfrm>
            <a:off x="713740" y="1364158"/>
            <a:ext cx="8581390" cy="4792345"/>
          </a:xfrm>
          <a:prstGeom prst="rect">
            <a:avLst/>
          </a:prstGeom>
        </p:spPr>
        <p:txBody>
          <a:bodyPr wrap="square" lIns="0" tIns="0" rIns="0" bIns="0">
            <a:spAutoFit/>
          </a:bodyPr>
          <a:lstStyle>
            <a:lvl1pPr>
              <a:defRPr sz="3000" b="0" i="0">
                <a:solidFill>
                  <a:srgbClr val="800000"/>
                </a:solidFill>
                <a:latin typeface="Arial" panose="02080604020202020204" charset="0"/>
                <a:cs typeface="Arial" panose="02080604020202020204" charset="0"/>
              </a:defRPr>
            </a:lvl1pPr>
          </a:lstStyle>
          <a:p>
            <a:endParaRPr dirty="0"/>
          </a:p>
        </p:txBody>
      </p:sp>
      <p:sp>
        <p:nvSpPr>
          <p:cNvPr id="6" name="Holder 6"/>
          <p:cNvSpPr>
            <a:spLocks noGrp="1"/>
          </p:cNvSpPr>
          <p:nvPr>
            <p:ph type="sldNum" sz="quarter" idx="7"/>
          </p:nvPr>
        </p:nvSpPr>
        <p:spPr>
          <a:xfrm>
            <a:off x="9169387" y="7220450"/>
            <a:ext cx="186690" cy="146194"/>
          </a:xfrm>
          <a:prstGeom prst="rect">
            <a:avLst/>
          </a:prstGeom>
        </p:spPr>
        <p:txBody>
          <a:bodyPr wrap="square" lIns="0" tIns="0" rIns="0" bIns="0">
            <a:spAutoFit/>
          </a:bodyPr>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
        <p:nvSpPr>
          <p:cNvPr id="9" name="Holder 4">
            <a:extLst>
              <a:ext uri="{FF2B5EF4-FFF2-40B4-BE49-F238E27FC236}">
                <a16:creationId xmlns:a16="http://schemas.microsoft.com/office/drawing/2014/main" id="{C83827B1-07FE-4B35-97A6-9CB51D35D1C6}"/>
              </a:ext>
            </a:extLst>
          </p:cNvPr>
          <p:cNvSpPr>
            <a:spLocks noGrp="1"/>
          </p:cNvSpPr>
          <p:nvPr>
            <p:ph type="ftr" sz="quarter" idx="3"/>
          </p:nvPr>
        </p:nvSpPr>
        <p:spPr>
          <a:xfrm>
            <a:off x="4132821" y="7220450"/>
            <a:ext cx="1793239" cy="146194"/>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pic>
        <p:nvPicPr>
          <p:cNvPr id="11" name="image03.png">
            <a:extLst>
              <a:ext uri="{FF2B5EF4-FFF2-40B4-BE49-F238E27FC236}">
                <a16:creationId xmlns:a16="http://schemas.microsoft.com/office/drawing/2014/main" id="{8E8DC14A-37AA-4A20-BAF2-76255E1917C3}"/>
              </a:ext>
            </a:extLst>
          </p:cNvPr>
          <p:cNvPicPr/>
          <p:nvPr userDrawn="1"/>
        </p:nvPicPr>
        <p:blipFill>
          <a:blip r:embed="rId8">
            <a:extLst>
              <a:ext uri="{28A0092B-C50C-407E-A947-70E740481C1C}">
                <a14:useLocalDpi xmlns:a14="http://schemas.microsoft.com/office/drawing/2010/main" val="0"/>
              </a:ext>
            </a:extLst>
          </a:blip>
          <a:srcRect/>
          <a:stretch>
            <a:fillRect/>
          </a:stretch>
        </p:blipFill>
        <p:spPr>
          <a:xfrm>
            <a:off x="8600440" y="6420026"/>
            <a:ext cx="1389380" cy="486410"/>
          </a:xfrm>
          <a:prstGeom prst="rect">
            <a:avLst/>
          </a:prstGeom>
          <a:ln/>
        </p:spPr>
      </p:pic>
      <p:sp>
        <p:nvSpPr>
          <p:cNvPr id="8" name="Holder 5">
            <a:extLst>
              <a:ext uri="{FF2B5EF4-FFF2-40B4-BE49-F238E27FC236}">
                <a16:creationId xmlns:a16="http://schemas.microsoft.com/office/drawing/2014/main" id="{4BF6615A-33B4-4D84-88BF-A733CAD2270E}"/>
              </a:ext>
            </a:extLst>
          </p:cNvPr>
          <p:cNvSpPr>
            <a:spLocks noGrp="1"/>
          </p:cNvSpPr>
          <p:nvPr>
            <p:ph type="dt" sz="half" idx="2"/>
          </p:nvPr>
        </p:nvSpPr>
        <p:spPr>
          <a:xfrm>
            <a:off x="713740" y="7205997"/>
            <a:ext cx="2715260" cy="261603"/>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srcRect/>
          <a:stretch>
            <a:fillRect/>
          </a:stretch>
        </a:blip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997263" y="2579623"/>
            <a:ext cx="8063872" cy="1070610"/>
          </a:xfrm>
          <a:prstGeom prst="rect">
            <a:avLst/>
          </a:prstGeom>
        </p:spPr>
        <p:txBody>
          <a:bodyPr wrap="square" lIns="0" tIns="0" rIns="0" bIns="0">
            <a:spAutoFit/>
          </a:bodyPr>
          <a:lstStyle>
            <a:lvl1pPr>
              <a:defRPr sz="3400" b="0" i="0">
                <a:solidFill>
                  <a:srgbClr val="B41F34"/>
                </a:solidFill>
                <a:latin typeface="Arial" panose="02080604020202020204" charset="0"/>
                <a:cs typeface="Arial" panose="02080604020202020204" charset="0"/>
              </a:defRPr>
            </a:lvl1pPr>
          </a:lstStyle>
          <a:p>
            <a:endParaRPr/>
          </a:p>
        </p:txBody>
      </p:sp>
      <p:sp>
        <p:nvSpPr>
          <p:cNvPr id="3" name="Holder 3"/>
          <p:cNvSpPr>
            <a:spLocks noGrp="1"/>
          </p:cNvSpPr>
          <p:nvPr>
            <p:ph type="body" idx="1"/>
          </p:nvPr>
        </p:nvSpPr>
        <p:spPr>
          <a:xfrm>
            <a:off x="713740" y="1364158"/>
            <a:ext cx="8581390" cy="4792345"/>
          </a:xfrm>
          <a:prstGeom prst="rect">
            <a:avLst/>
          </a:prstGeom>
        </p:spPr>
        <p:txBody>
          <a:bodyPr wrap="square" lIns="0" tIns="0" rIns="0" bIns="0">
            <a:spAutoFit/>
          </a:bodyPr>
          <a:lstStyle>
            <a:lvl1pPr>
              <a:defRPr sz="3000" b="0" i="0">
                <a:solidFill>
                  <a:srgbClr val="800000"/>
                </a:solidFill>
                <a:latin typeface="Arial" panose="02080604020202020204" charset="0"/>
                <a:cs typeface="Arial" panose="02080604020202020204" charset="0"/>
              </a:defRPr>
            </a:lvl1pPr>
          </a:lstStyle>
          <a:p>
            <a:endParaRPr dirty="0"/>
          </a:p>
        </p:txBody>
      </p:sp>
      <p:sp>
        <p:nvSpPr>
          <p:cNvPr id="6" name="Holder 6"/>
          <p:cNvSpPr>
            <a:spLocks noGrp="1"/>
          </p:cNvSpPr>
          <p:nvPr>
            <p:ph type="sldNum" sz="quarter" idx="7"/>
          </p:nvPr>
        </p:nvSpPr>
        <p:spPr>
          <a:xfrm>
            <a:off x="9169387" y="7220450"/>
            <a:ext cx="186690" cy="146194"/>
          </a:xfrm>
          <a:prstGeom prst="rect">
            <a:avLst/>
          </a:prstGeom>
        </p:spPr>
        <p:txBody>
          <a:bodyPr wrap="square" lIns="0" tIns="0" rIns="0" bIns="0">
            <a:spAutoFit/>
          </a:bodyPr>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
        <p:nvSpPr>
          <p:cNvPr id="7" name="Holder 5">
            <a:extLst>
              <a:ext uri="{FF2B5EF4-FFF2-40B4-BE49-F238E27FC236}">
                <a16:creationId xmlns:a16="http://schemas.microsoft.com/office/drawing/2014/main" id="{36DE286E-03EF-4F3F-B800-8A2F9E399864}"/>
              </a:ext>
            </a:extLst>
          </p:cNvPr>
          <p:cNvSpPr>
            <a:spLocks noGrp="1"/>
          </p:cNvSpPr>
          <p:nvPr>
            <p:ph type="dt" sz="half" idx="2"/>
          </p:nvPr>
        </p:nvSpPr>
        <p:spPr>
          <a:xfrm>
            <a:off x="713740" y="7220450"/>
            <a:ext cx="2562860" cy="584775"/>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8" name="Holder 4">
            <a:extLst>
              <a:ext uri="{FF2B5EF4-FFF2-40B4-BE49-F238E27FC236}">
                <a16:creationId xmlns:a16="http://schemas.microsoft.com/office/drawing/2014/main" id="{B72E503D-2C45-483B-B0D9-0BCC2ADE9770}"/>
              </a:ext>
            </a:extLst>
          </p:cNvPr>
          <p:cNvSpPr>
            <a:spLocks noGrp="1"/>
          </p:cNvSpPr>
          <p:nvPr>
            <p:ph type="ftr" sz="quarter" idx="3"/>
          </p:nvPr>
        </p:nvSpPr>
        <p:spPr>
          <a:xfrm>
            <a:off x="4132821" y="7220450"/>
            <a:ext cx="1793239" cy="146194"/>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pic>
        <p:nvPicPr>
          <p:cNvPr id="9" name="image03.png">
            <a:extLst>
              <a:ext uri="{FF2B5EF4-FFF2-40B4-BE49-F238E27FC236}">
                <a16:creationId xmlns:a16="http://schemas.microsoft.com/office/drawing/2014/main" id="{F440BA02-12BB-4060-9199-01A665C0D70B}"/>
              </a:ext>
            </a:extLst>
          </p:cNvPr>
          <p:cNvPicPr/>
          <p:nvPr userDrawn="1"/>
        </p:nvPicPr>
        <p:blipFill>
          <a:blip r:embed="rId9">
            <a:extLst>
              <a:ext uri="{28A0092B-C50C-407E-A947-70E740481C1C}">
                <a14:useLocalDpi xmlns:a14="http://schemas.microsoft.com/office/drawing/2010/main" val="0"/>
              </a:ext>
            </a:extLst>
          </a:blip>
          <a:srcRect/>
          <a:stretch>
            <a:fillRect/>
          </a:stretch>
        </p:blipFill>
        <p:spPr>
          <a:xfrm>
            <a:off x="8600440" y="6420026"/>
            <a:ext cx="1389380" cy="486410"/>
          </a:xfrm>
          <a:prstGeom prst="rect">
            <a:avLst/>
          </a:prstGeom>
          <a:ln/>
        </p:spPr>
      </p:pic>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hearthousenj.com/learning-center/diet-nutrition/what-is-cardio-oncology-cardiotoxicit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30863036-D6BC-4C9A-B158-7A01842921AE}"/>
              </a:ext>
            </a:extLst>
          </p:cNvPr>
          <p:cNvSpPr>
            <a:spLocks noGrp="1"/>
          </p:cNvSpPr>
          <p:nvPr>
            <p:ph type="ctrTitle"/>
          </p:nvPr>
        </p:nvSpPr>
        <p:spPr>
          <a:xfrm>
            <a:off x="5181600" y="485215"/>
            <a:ext cx="3280410" cy="246221"/>
          </a:xfrm>
        </p:spPr>
        <p:txBody>
          <a:bodyPr/>
          <a:lstStyle/>
          <a:p>
            <a:r>
              <a:rPr lang="zh-CN" altLang="en-US" sz="1600" b="1" dirty="0">
                <a:solidFill>
                  <a:srgbClr val="FFFF00"/>
                </a:solidFill>
              </a:rPr>
              <a:t>基于</a:t>
            </a:r>
            <a:r>
              <a:rPr lang="en-US" altLang="zh-CN" sz="1600" b="1" dirty="0">
                <a:solidFill>
                  <a:srgbClr val="FFFF00"/>
                </a:solidFill>
              </a:rPr>
              <a:t>TensorFlow</a:t>
            </a:r>
            <a:r>
              <a:rPr lang="zh-CN" altLang="en-US" sz="1600" b="1" dirty="0">
                <a:solidFill>
                  <a:srgbClr val="FFFF00"/>
                </a:solidFill>
              </a:rPr>
              <a:t>的公共选修课建设</a:t>
            </a:r>
          </a:p>
        </p:txBody>
      </p:sp>
      <p:sp>
        <p:nvSpPr>
          <p:cNvPr id="5" name="副标题 4">
            <a:extLst>
              <a:ext uri="{FF2B5EF4-FFF2-40B4-BE49-F238E27FC236}">
                <a16:creationId xmlns:a16="http://schemas.microsoft.com/office/drawing/2014/main" id="{17C066CD-58B7-4D9F-854B-AE8F00E35484}"/>
              </a:ext>
            </a:extLst>
          </p:cNvPr>
          <p:cNvSpPr>
            <a:spLocks noGrp="1"/>
          </p:cNvSpPr>
          <p:nvPr>
            <p:ph type="subTitle" idx="4"/>
          </p:nvPr>
        </p:nvSpPr>
        <p:spPr>
          <a:xfrm>
            <a:off x="1508760" y="6172200"/>
            <a:ext cx="7040880" cy="738664"/>
          </a:xfrm>
        </p:spPr>
        <p:txBody>
          <a:bodyPr/>
          <a:lstStyle/>
          <a:p>
            <a:pPr algn="ctr"/>
            <a:r>
              <a:rPr lang="zh-CN" altLang="zh-CN" sz="1800" kern="0" dirty="0">
                <a:solidFill>
                  <a:srgbClr val="2F5496"/>
                </a:solidFill>
                <a:effectLst/>
                <a:latin typeface="等线" panose="02010600030101010101" pitchFamily="2" charset="-122"/>
                <a:ea typeface="等线 Light" panose="02010600030101010101" pitchFamily="2" charset="-122"/>
                <a:cs typeface="Times New Roman" panose="02020603050405020304" pitchFamily="18" charset="0"/>
              </a:rPr>
              <a:t>Sponsered by GOOGLE</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dirty="0"/>
          </a:p>
        </p:txBody>
      </p:sp>
      <p:sp>
        <p:nvSpPr>
          <p:cNvPr id="6" name="文本框 5">
            <a:extLst>
              <a:ext uri="{FF2B5EF4-FFF2-40B4-BE49-F238E27FC236}">
                <a16:creationId xmlns:a16="http://schemas.microsoft.com/office/drawing/2014/main" id="{D4048B48-1A06-45B9-8DF4-8CE12AD09880}"/>
              </a:ext>
            </a:extLst>
          </p:cNvPr>
          <p:cNvSpPr txBox="1"/>
          <p:nvPr/>
        </p:nvSpPr>
        <p:spPr>
          <a:xfrm>
            <a:off x="754380" y="381000"/>
            <a:ext cx="3970020" cy="376321"/>
          </a:xfrm>
          <a:prstGeom prst="rect">
            <a:avLst/>
          </a:prstGeom>
          <a:noFill/>
        </p:spPr>
        <p:txBody>
          <a:bodyPr wrap="square" rtlCol="0">
            <a:spAutoFit/>
          </a:bodyPr>
          <a:lstStyle/>
          <a:p>
            <a:pPr>
              <a:lnSpc>
                <a:spcPct val="107000"/>
              </a:lnSpc>
              <a:spcBef>
                <a:spcPts val="1200"/>
              </a:spcBef>
            </a:pPr>
            <a:r>
              <a:rPr lang="zh-CN" altLang="zh-CN" sz="1800" b="1" dirty="0">
                <a:solidFill>
                  <a:schemeClr val="bg1"/>
                </a:solidFill>
                <a:effectLst/>
                <a:latin typeface="等线 Light" panose="02010600030101010101" pitchFamily="2" charset="-122"/>
                <a:ea typeface="等线 Light" panose="02010600030101010101" pitchFamily="2" charset="-122"/>
                <a:cs typeface="Times New Roman" panose="02020603050405020304" pitchFamily="18" charset="0"/>
              </a:rPr>
              <a:t>20</a:t>
            </a:r>
            <a:r>
              <a:rPr lang="en-US" altLang="zh-CN" sz="1800" b="1" dirty="0">
                <a:solidFill>
                  <a:schemeClr val="bg1"/>
                </a:solidFill>
                <a:effectLst/>
                <a:latin typeface="等线 Light" panose="02010600030101010101" pitchFamily="2" charset="-122"/>
                <a:ea typeface="等线 Light" panose="02010600030101010101" pitchFamily="2" charset="-122"/>
                <a:cs typeface="Times New Roman" panose="02020603050405020304" pitchFamily="18" charset="0"/>
              </a:rPr>
              <a:t>22</a:t>
            </a:r>
            <a:r>
              <a:rPr lang="zh-CN" altLang="zh-CN" sz="1800" b="1" dirty="0">
                <a:solidFill>
                  <a:schemeClr val="bg1"/>
                </a:solidFill>
                <a:effectLst/>
                <a:latin typeface="等线 Light" panose="02010600030101010101" pitchFamily="2" charset="-122"/>
                <a:ea typeface="等线 Light" panose="02010600030101010101" pitchFamily="2" charset="-122"/>
                <a:cs typeface="Times New Roman" panose="02020603050405020304" pitchFamily="18" charset="0"/>
              </a:rPr>
              <a:t>年教育部产学研项目</a:t>
            </a:r>
          </a:p>
        </p:txBody>
      </p:sp>
      <p:sp>
        <p:nvSpPr>
          <p:cNvPr id="2" name="AutoShape 2">
            <a:extLst>
              <a:ext uri="{FF2B5EF4-FFF2-40B4-BE49-F238E27FC236}">
                <a16:creationId xmlns:a16="http://schemas.microsoft.com/office/drawing/2014/main" id="{1A7938F1-4842-765D-52F0-D5EDB95997FD}"/>
              </a:ext>
            </a:extLst>
          </p:cNvPr>
          <p:cNvSpPr>
            <a:spLocks noChangeAspect="1" noChangeArrowheads="1"/>
          </p:cNvSpPr>
          <p:nvPr/>
        </p:nvSpPr>
        <p:spPr bwMode="auto">
          <a:xfrm>
            <a:off x="4876800" y="3733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pic>
        <p:nvPicPr>
          <p:cNvPr id="7" name="图片 6">
            <a:extLst>
              <a:ext uri="{FF2B5EF4-FFF2-40B4-BE49-F238E27FC236}">
                <a16:creationId xmlns:a16="http://schemas.microsoft.com/office/drawing/2014/main" id="{3C59BEC7-BDBC-ABC6-CB79-512478056A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9433" y="2863617"/>
            <a:ext cx="4979534" cy="2045166"/>
          </a:xfrm>
          <a:prstGeom prst="rect">
            <a:avLst/>
          </a:prstGeom>
        </p:spPr>
      </p:pic>
      <p:sp>
        <p:nvSpPr>
          <p:cNvPr id="9" name="文本框 8">
            <a:extLst>
              <a:ext uri="{FF2B5EF4-FFF2-40B4-BE49-F238E27FC236}">
                <a16:creationId xmlns:a16="http://schemas.microsoft.com/office/drawing/2014/main" id="{F1EA18C8-1B87-C62A-0BC9-D3A43D2398DE}"/>
              </a:ext>
            </a:extLst>
          </p:cNvPr>
          <p:cNvSpPr txBox="1"/>
          <p:nvPr/>
        </p:nvSpPr>
        <p:spPr>
          <a:xfrm>
            <a:off x="4152900" y="1874528"/>
            <a:ext cx="2057400" cy="369332"/>
          </a:xfrm>
          <a:prstGeom prst="rect">
            <a:avLst/>
          </a:prstGeom>
          <a:noFill/>
        </p:spPr>
        <p:txBody>
          <a:bodyPr wrap="square">
            <a:spAutoFit/>
          </a:bodyPr>
          <a:lstStyle/>
          <a:p>
            <a:pPr algn="l"/>
            <a:r>
              <a:rPr lang="zh-CN" altLang="en-US" b="1" i="0" dirty="0">
                <a:solidFill>
                  <a:srgbClr val="000000"/>
                </a:solidFill>
                <a:effectLst/>
                <a:latin typeface="Helvetica Neue"/>
              </a:rPr>
              <a:t>药物心脏毒性检测</a:t>
            </a:r>
          </a:p>
        </p:txBody>
      </p:sp>
    </p:spTree>
    <p:extLst>
      <p:ext uri="{BB962C8B-B14F-4D97-AF65-F5344CB8AC3E}">
        <p14:creationId xmlns:p14="http://schemas.microsoft.com/office/powerpoint/2010/main" val="1855602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658E26-0066-8D12-9EA6-9D96C89CB158}"/>
              </a:ext>
            </a:extLst>
          </p:cNvPr>
          <p:cNvSpPr>
            <a:spLocks noGrp="1"/>
          </p:cNvSpPr>
          <p:nvPr>
            <p:ph type="title"/>
          </p:nvPr>
        </p:nvSpPr>
        <p:spPr/>
        <p:txBody>
          <a:bodyPr/>
          <a:lstStyle/>
          <a:p>
            <a:r>
              <a:rPr lang="zh-CN" altLang="en-US" dirty="0"/>
              <a:t>这是什么？</a:t>
            </a:r>
          </a:p>
        </p:txBody>
      </p:sp>
      <p:sp>
        <p:nvSpPr>
          <p:cNvPr id="3" name="文本占位符 2">
            <a:extLst>
              <a:ext uri="{FF2B5EF4-FFF2-40B4-BE49-F238E27FC236}">
                <a16:creationId xmlns:a16="http://schemas.microsoft.com/office/drawing/2014/main" id="{BCCA7DF5-42B0-19CB-1B81-4E93087C2DC2}"/>
              </a:ext>
            </a:extLst>
          </p:cNvPr>
          <p:cNvSpPr>
            <a:spLocks noGrp="1"/>
          </p:cNvSpPr>
          <p:nvPr>
            <p:ph type="body" idx="1"/>
          </p:nvPr>
        </p:nvSpPr>
        <p:spPr>
          <a:xfrm>
            <a:off x="914400" y="1490027"/>
            <a:ext cx="8581390" cy="1846659"/>
          </a:xfrm>
        </p:spPr>
        <p:txBody>
          <a:bodyPr/>
          <a:lstStyle/>
          <a:p>
            <a:r>
              <a:rPr lang="zh-CN" altLang="en-US" b="0" i="0" u="sng" dirty="0">
                <a:effectLst/>
                <a:latin typeface="source-serif-pro"/>
                <a:hlinkClick r:id="rId2"/>
              </a:rPr>
              <a:t>心脏毒性</a:t>
            </a:r>
            <a:r>
              <a:rPr lang="zh-CN" altLang="en-US" b="0" i="0" dirty="0">
                <a:solidFill>
                  <a:srgbClr val="242424"/>
                </a:solidFill>
                <a:effectLst/>
                <a:latin typeface="source-serif-pro"/>
              </a:rPr>
              <a:t>是某些癌症治疗引起的心血管损害。它可以在治疗后几天、几周甚至几年发生。</a:t>
            </a:r>
            <a:endParaRPr lang="en-US" altLang="zh-CN" b="0" i="0" dirty="0">
              <a:solidFill>
                <a:srgbClr val="242424"/>
              </a:solidFill>
              <a:effectLst/>
              <a:latin typeface="source-serif-pro"/>
            </a:endParaRPr>
          </a:p>
          <a:p>
            <a:endParaRPr lang="en-US" altLang="zh-CN" dirty="0">
              <a:solidFill>
                <a:srgbClr val="242424"/>
              </a:solidFill>
              <a:latin typeface="source-serif-pro"/>
            </a:endParaRPr>
          </a:p>
          <a:p>
            <a:r>
              <a:rPr lang="zh-CN" altLang="en-US" dirty="0"/>
              <a:t>（详细的解释，请参考网络相关信息）</a:t>
            </a:r>
          </a:p>
        </p:txBody>
      </p:sp>
    </p:spTree>
    <p:extLst>
      <p:ext uri="{BB962C8B-B14F-4D97-AF65-F5344CB8AC3E}">
        <p14:creationId xmlns:p14="http://schemas.microsoft.com/office/powerpoint/2010/main" val="3996825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9A7EA6-DA31-1559-C886-124083B9576D}"/>
              </a:ext>
            </a:extLst>
          </p:cNvPr>
          <p:cNvSpPr>
            <a:spLocks noGrp="1"/>
          </p:cNvSpPr>
          <p:nvPr>
            <p:ph type="title"/>
          </p:nvPr>
        </p:nvSpPr>
        <p:spPr/>
        <p:txBody>
          <a:bodyPr/>
          <a:lstStyle/>
          <a:p>
            <a:r>
              <a:rPr lang="en-US" altLang="zh-CN" dirty="0"/>
              <a:t>TensorFlow GNN</a:t>
            </a:r>
            <a:endParaRPr lang="zh-CN" altLang="en-US" dirty="0"/>
          </a:p>
        </p:txBody>
      </p:sp>
      <p:sp>
        <p:nvSpPr>
          <p:cNvPr id="3" name="文本占位符 2">
            <a:extLst>
              <a:ext uri="{FF2B5EF4-FFF2-40B4-BE49-F238E27FC236}">
                <a16:creationId xmlns:a16="http://schemas.microsoft.com/office/drawing/2014/main" id="{DD8AA472-B839-FFA2-F01A-F99AF7C83D76}"/>
              </a:ext>
            </a:extLst>
          </p:cNvPr>
          <p:cNvSpPr>
            <a:spLocks noGrp="1"/>
          </p:cNvSpPr>
          <p:nvPr>
            <p:ph type="body" idx="1"/>
          </p:nvPr>
        </p:nvSpPr>
        <p:spPr>
          <a:xfrm>
            <a:off x="914400" y="1490027"/>
            <a:ext cx="8581390" cy="2523768"/>
          </a:xfrm>
        </p:spPr>
        <p:txBody>
          <a:bodyPr/>
          <a:lstStyle/>
          <a:p>
            <a:pPr algn="l"/>
            <a:r>
              <a:rPr lang="zh-CN" altLang="en-US" sz="1800" b="0" i="0" dirty="0">
                <a:solidFill>
                  <a:srgbClr val="000000"/>
                </a:solidFill>
                <a:effectLst/>
                <a:latin typeface="Helvetica Neue"/>
              </a:rPr>
              <a:t>图表显然是一个非常通用和强大的概念，可以用来表示许多不同类型的数据。例如：</a:t>
            </a:r>
          </a:p>
          <a:p>
            <a:pPr algn="l">
              <a:buFont typeface="+mj-lt"/>
              <a:buAutoNum type="arabicPeriod"/>
            </a:pPr>
            <a:r>
              <a:rPr lang="zh-CN" altLang="en-US" sz="1800" b="0" i="0" dirty="0">
                <a:solidFill>
                  <a:srgbClr val="000000"/>
                </a:solidFill>
                <a:effectLst/>
                <a:latin typeface="Helvetica Neue"/>
              </a:rPr>
              <a:t>社交网络可以被认为是一个图表，其中节点对应于不同的用户，边缘对应于他们的关系（即“友谊”、“追随者”等）。</a:t>
            </a:r>
          </a:p>
          <a:p>
            <a:pPr algn="l">
              <a:buFont typeface="+mj-lt"/>
              <a:buAutoNum type="arabicPeriod"/>
            </a:pPr>
            <a:r>
              <a:rPr lang="zh-CN" altLang="en-US" sz="1800" b="0" i="0" dirty="0">
                <a:solidFill>
                  <a:srgbClr val="000000"/>
                </a:solidFill>
                <a:effectLst/>
                <a:latin typeface="Helvetica Neue"/>
              </a:rPr>
              <a:t>一个国家可以表示为图表，其中城市被认为是节点，连接它们的道路扮演边缘的角色。</a:t>
            </a:r>
          </a:p>
          <a:p>
            <a:pPr algn="l"/>
            <a:r>
              <a:rPr lang="zh-CN" altLang="en-US" sz="1800" b="0" i="0" dirty="0">
                <a:solidFill>
                  <a:srgbClr val="000000"/>
                </a:solidFill>
                <a:effectLst/>
                <a:latin typeface="Helvetica Neue"/>
              </a:rPr>
              <a:t>图形神经网络（</a:t>
            </a:r>
            <a:r>
              <a:rPr lang="en-US" altLang="zh-CN" sz="1800" b="0" i="0" dirty="0">
                <a:solidFill>
                  <a:srgbClr val="000000"/>
                </a:solidFill>
                <a:effectLst/>
                <a:latin typeface="Helvetica Neue"/>
              </a:rPr>
              <a:t>GNN</a:t>
            </a:r>
            <a:r>
              <a:rPr lang="zh-CN" altLang="en-US" sz="1800" b="0" i="0" dirty="0">
                <a:solidFill>
                  <a:srgbClr val="000000"/>
                </a:solidFill>
                <a:effectLst/>
                <a:latin typeface="Helvetica Neue"/>
              </a:rPr>
              <a:t>）是我们能够将神经网络应用于图形结构数据以学习对其进行预测的一种方式。它们的架构通常涉及堆叠消息传递层，每个层都会更新每个节点的功能</a:t>
            </a:r>
            <a:r>
              <a:rPr lang="en-US" altLang="zh-CN" sz="1800" b="0" i="0" dirty="0" err="1">
                <a:solidFill>
                  <a:srgbClr val="000000"/>
                </a:solidFill>
                <a:effectLst/>
                <a:latin typeface="Helvetica Neue"/>
              </a:rPr>
              <a:t>i</a:t>
            </a:r>
            <a:r>
              <a:rPr lang="zh-CN" altLang="en-US" sz="1800" b="0" i="0" dirty="0">
                <a:solidFill>
                  <a:srgbClr val="000000"/>
                </a:solidFill>
                <a:effectLst/>
                <a:latin typeface="Helvetica Neue"/>
              </a:rPr>
              <a:t>在图表中，通过将一些函数应用于其邻居的特征，</a:t>
            </a:r>
          </a:p>
          <a:p>
            <a:endParaRPr lang="zh-CN" altLang="en-US" sz="2000" dirty="0"/>
          </a:p>
        </p:txBody>
      </p:sp>
      <p:pic>
        <p:nvPicPr>
          <p:cNvPr id="5" name="图片 4">
            <a:extLst>
              <a:ext uri="{FF2B5EF4-FFF2-40B4-BE49-F238E27FC236}">
                <a16:creationId xmlns:a16="http://schemas.microsoft.com/office/drawing/2014/main" id="{AC55FFCF-04A2-F199-A959-2E8B5DE744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6289" y="4013794"/>
            <a:ext cx="5697718" cy="2387005"/>
          </a:xfrm>
          <a:prstGeom prst="rect">
            <a:avLst/>
          </a:prstGeom>
        </p:spPr>
      </p:pic>
    </p:spTree>
    <p:extLst>
      <p:ext uri="{BB962C8B-B14F-4D97-AF65-F5344CB8AC3E}">
        <p14:creationId xmlns:p14="http://schemas.microsoft.com/office/powerpoint/2010/main" val="1830907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0FA410-46A5-8401-40B2-E96B845781C8}"/>
              </a:ext>
            </a:extLst>
          </p:cNvPr>
          <p:cNvSpPr>
            <a:spLocks noGrp="1"/>
          </p:cNvSpPr>
          <p:nvPr>
            <p:ph type="title"/>
          </p:nvPr>
        </p:nvSpPr>
        <p:spPr/>
        <p:txBody>
          <a:bodyPr/>
          <a:lstStyle/>
          <a:p>
            <a:r>
              <a:rPr lang="en-US" altLang="zh-CN" dirty="0"/>
              <a:t>GNN</a:t>
            </a:r>
            <a:r>
              <a:rPr lang="zh-CN" altLang="en-US" dirty="0"/>
              <a:t>的应用范围</a:t>
            </a:r>
          </a:p>
        </p:txBody>
      </p:sp>
      <p:sp>
        <p:nvSpPr>
          <p:cNvPr id="3" name="文本占位符 2">
            <a:extLst>
              <a:ext uri="{FF2B5EF4-FFF2-40B4-BE49-F238E27FC236}">
                <a16:creationId xmlns:a16="http://schemas.microsoft.com/office/drawing/2014/main" id="{FECDA9FD-74CC-6C07-AD7C-BBAA68B99770}"/>
              </a:ext>
            </a:extLst>
          </p:cNvPr>
          <p:cNvSpPr>
            <a:spLocks noGrp="1"/>
          </p:cNvSpPr>
          <p:nvPr>
            <p:ph type="body" idx="1"/>
          </p:nvPr>
        </p:nvSpPr>
        <p:spPr>
          <a:xfrm>
            <a:off x="914400" y="1490027"/>
            <a:ext cx="8581390" cy="3693319"/>
          </a:xfrm>
        </p:spPr>
        <p:txBody>
          <a:bodyPr/>
          <a:lstStyle/>
          <a:p>
            <a:r>
              <a:rPr lang="zh-CN" altLang="en-US" b="0" i="0" dirty="0">
                <a:effectLst/>
                <a:latin typeface="-apple-system"/>
              </a:rPr>
              <a:t>图表就在我们身边；现实世界的对象通常是根据它们与其他事物的联系来定义的。一组对象以及它们之间的联系自然地表达为</a:t>
            </a:r>
            <a:r>
              <a:rPr lang="zh-CN" altLang="en-US" b="0" i="1" dirty="0">
                <a:effectLst/>
                <a:latin typeface="-apple-system"/>
              </a:rPr>
              <a:t>图形</a:t>
            </a:r>
            <a:r>
              <a:rPr lang="zh-CN" altLang="en-US" b="0" i="0" dirty="0">
                <a:effectLst/>
                <a:latin typeface="-apple-system"/>
              </a:rPr>
              <a:t>。十多年来，研究人员开发了对图数据进行操作的神经网络（称为图神经网络，或 </a:t>
            </a:r>
            <a:r>
              <a:rPr lang="en-US" altLang="zh-CN" b="0" i="0" dirty="0">
                <a:effectLst/>
                <a:latin typeface="-apple-system"/>
              </a:rPr>
              <a:t>GNN</a:t>
            </a:r>
            <a:r>
              <a:rPr lang="zh-CN" altLang="en-US" b="0" i="0" dirty="0">
                <a:effectLst/>
                <a:latin typeface="-apple-system"/>
              </a:rPr>
              <a:t>）。最近的发展提高了他们的能力和表达能力。我们开始看到抗菌药物发现等领域的实际应用</a:t>
            </a:r>
            <a:r>
              <a:rPr lang="zh-CN" altLang="en-US" dirty="0">
                <a:effectLst/>
                <a:latin typeface="-apple-system"/>
              </a:rPr>
              <a:t>，</a:t>
            </a:r>
            <a:r>
              <a:rPr lang="zh-CN" altLang="en-US" b="0" i="0" dirty="0">
                <a:effectLst/>
                <a:latin typeface="-apple-system"/>
              </a:rPr>
              <a:t>物理模拟、假新闻检测</a:t>
            </a:r>
            <a:r>
              <a:rPr lang="zh-CN" altLang="en-US" dirty="0">
                <a:effectLst/>
                <a:latin typeface="-apple-system"/>
              </a:rPr>
              <a:t>、</a:t>
            </a:r>
            <a:r>
              <a:rPr lang="zh-CN" altLang="en-US" b="0" i="0" dirty="0">
                <a:effectLst/>
                <a:latin typeface="-apple-system"/>
              </a:rPr>
              <a:t>交通预测</a:t>
            </a:r>
            <a:r>
              <a:rPr lang="en-US" altLang="zh-CN" dirty="0">
                <a:effectLst/>
                <a:latin typeface="-apple-system"/>
              </a:rPr>
              <a:t>[6]</a:t>
            </a:r>
            <a:r>
              <a:rPr lang="zh-CN" altLang="en-US" b="0" i="0" dirty="0">
                <a:effectLst/>
                <a:latin typeface="-apple-system"/>
              </a:rPr>
              <a:t>和推荐系统</a:t>
            </a:r>
            <a:r>
              <a:rPr lang="en-US" altLang="zh-CN" b="0" i="0" dirty="0">
                <a:effectLst/>
                <a:latin typeface="-apple-system"/>
              </a:rPr>
              <a:t>.</a:t>
            </a:r>
            <a:endParaRPr lang="zh-CN" altLang="en-US" dirty="0"/>
          </a:p>
        </p:txBody>
      </p:sp>
    </p:spTree>
    <p:extLst>
      <p:ext uri="{BB962C8B-B14F-4D97-AF65-F5344CB8AC3E}">
        <p14:creationId xmlns:p14="http://schemas.microsoft.com/office/powerpoint/2010/main" val="1696453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7E5673-32F6-1F0A-94A9-9EBBD0ACFAF5}"/>
              </a:ext>
            </a:extLst>
          </p:cNvPr>
          <p:cNvSpPr>
            <a:spLocks noGrp="1"/>
          </p:cNvSpPr>
          <p:nvPr>
            <p:ph type="title"/>
          </p:nvPr>
        </p:nvSpPr>
        <p:spPr/>
        <p:txBody>
          <a:bodyPr/>
          <a:lstStyle/>
          <a:p>
            <a:r>
              <a:rPr lang="zh-CN" altLang="en-US" dirty="0"/>
              <a:t>哪里可以学到</a:t>
            </a:r>
            <a:r>
              <a:rPr lang="en-US" altLang="zh-CN" dirty="0"/>
              <a:t>GNN</a:t>
            </a:r>
            <a:r>
              <a:rPr lang="zh-CN" altLang="en-US" dirty="0"/>
              <a:t>？</a:t>
            </a:r>
          </a:p>
        </p:txBody>
      </p:sp>
      <p:sp>
        <p:nvSpPr>
          <p:cNvPr id="3" name="文本占位符 2">
            <a:extLst>
              <a:ext uri="{FF2B5EF4-FFF2-40B4-BE49-F238E27FC236}">
                <a16:creationId xmlns:a16="http://schemas.microsoft.com/office/drawing/2014/main" id="{EACAEBF7-BA34-C230-A7C0-AF963E6A7472}"/>
              </a:ext>
            </a:extLst>
          </p:cNvPr>
          <p:cNvSpPr>
            <a:spLocks noGrp="1"/>
          </p:cNvSpPr>
          <p:nvPr>
            <p:ph type="body" idx="1"/>
          </p:nvPr>
        </p:nvSpPr>
        <p:spPr>
          <a:xfrm>
            <a:off x="914400" y="1490027"/>
            <a:ext cx="8581390" cy="461665"/>
          </a:xfrm>
        </p:spPr>
        <p:txBody>
          <a:bodyPr/>
          <a:lstStyle/>
          <a:p>
            <a:r>
              <a:rPr lang="en-US" altLang="zh-CN" dirty="0"/>
              <a:t>https://distill.pub/2021/gnn-intro/</a:t>
            </a:r>
            <a:endParaRPr lang="zh-CN" altLang="en-US" dirty="0"/>
          </a:p>
        </p:txBody>
      </p:sp>
    </p:spTree>
    <p:extLst>
      <p:ext uri="{BB962C8B-B14F-4D97-AF65-F5344CB8AC3E}">
        <p14:creationId xmlns:p14="http://schemas.microsoft.com/office/powerpoint/2010/main" val="1706538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6610AB-D088-DDA2-94B9-7FF1252DE534}"/>
              </a:ext>
            </a:extLst>
          </p:cNvPr>
          <p:cNvSpPr>
            <a:spLocks noGrp="1"/>
          </p:cNvSpPr>
          <p:nvPr>
            <p:ph type="title"/>
          </p:nvPr>
        </p:nvSpPr>
        <p:spPr/>
        <p:txBody>
          <a:bodyPr/>
          <a:lstStyle/>
          <a:p>
            <a:r>
              <a:rPr lang="zh-CN" altLang="en-US" dirty="0"/>
              <a:t>我们的解决方案</a:t>
            </a:r>
          </a:p>
        </p:txBody>
      </p:sp>
      <p:sp>
        <p:nvSpPr>
          <p:cNvPr id="3" name="文本占位符 2">
            <a:extLst>
              <a:ext uri="{FF2B5EF4-FFF2-40B4-BE49-F238E27FC236}">
                <a16:creationId xmlns:a16="http://schemas.microsoft.com/office/drawing/2014/main" id="{9089FE0B-41BA-77F5-CB91-8F348626042E}"/>
              </a:ext>
            </a:extLst>
          </p:cNvPr>
          <p:cNvSpPr>
            <a:spLocks noGrp="1"/>
          </p:cNvSpPr>
          <p:nvPr>
            <p:ph type="body" idx="1"/>
          </p:nvPr>
        </p:nvSpPr>
        <p:spPr>
          <a:xfrm>
            <a:off x="914400" y="1490027"/>
            <a:ext cx="8581390" cy="1384995"/>
          </a:xfrm>
        </p:spPr>
        <p:txBody>
          <a:bodyPr/>
          <a:lstStyle/>
          <a:p>
            <a:r>
              <a:rPr lang="zh-CN" altLang="en-US" dirty="0"/>
              <a:t>使用</a:t>
            </a:r>
            <a:r>
              <a:rPr lang="en-US" altLang="zh-CN" dirty="0" err="1"/>
              <a:t>TensorFlowGNN</a:t>
            </a:r>
            <a:r>
              <a:rPr lang="zh-CN" altLang="en-US" dirty="0"/>
              <a:t>设计网络，进行分子对比，最终检测毒性。</a:t>
            </a:r>
            <a:endParaRPr lang="en-US" altLang="zh-CN" dirty="0"/>
          </a:p>
          <a:p>
            <a:r>
              <a:rPr lang="zh-CN" altLang="en-US" dirty="0"/>
              <a:t>使用</a:t>
            </a:r>
            <a:r>
              <a:rPr lang="en-US" altLang="zh-CN" dirty="0"/>
              <a:t>Google</a:t>
            </a:r>
            <a:r>
              <a:rPr lang="zh-CN" altLang="en-US" dirty="0"/>
              <a:t>提供的</a:t>
            </a:r>
            <a:r>
              <a:rPr lang="en-US" altLang="zh-CN" dirty="0" err="1"/>
              <a:t>cardotoxicity</a:t>
            </a:r>
            <a:r>
              <a:rPr lang="zh-CN" altLang="en-US" dirty="0"/>
              <a:t>数据集</a:t>
            </a:r>
          </a:p>
        </p:txBody>
      </p:sp>
    </p:spTree>
    <p:extLst>
      <p:ext uri="{BB962C8B-B14F-4D97-AF65-F5344CB8AC3E}">
        <p14:creationId xmlns:p14="http://schemas.microsoft.com/office/powerpoint/2010/main" val="3322795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D22F45-3E10-A957-AE68-52586D018D34}"/>
              </a:ext>
            </a:extLst>
          </p:cNvPr>
          <p:cNvSpPr>
            <a:spLocks noGrp="1"/>
          </p:cNvSpPr>
          <p:nvPr>
            <p:ph type="title"/>
          </p:nvPr>
        </p:nvSpPr>
        <p:spPr/>
        <p:txBody>
          <a:bodyPr/>
          <a:lstStyle/>
          <a:p>
            <a:endParaRPr lang="zh-CN" altLang="en-US"/>
          </a:p>
        </p:txBody>
      </p:sp>
      <p:sp>
        <p:nvSpPr>
          <p:cNvPr id="3" name="文本占位符 2">
            <a:extLst>
              <a:ext uri="{FF2B5EF4-FFF2-40B4-BE49-F238E27FC236}">
                <a16:creationId xmlns:a16="http://schemas.microsoft.com/office/drawing/2014/main" id="{638041C6-87A1-5506-F7B8-E70CB0D2EF3C}"/>
              </a:ext>
            </a:extLst>
          </p:cNvPr>
          <p:cNvSpPr>
            <a:spLocks noGrp="1"/>
          </p:cNvSpPr>
          <p:nvPr>
            <p:ph type="body" idx="1"/>
          </p:nvPr>
        </p:nvSpPr>
        <p:spPr>
          <a:xfrm>
            <a:off x="914400" y="1490027"/>
            <a:ext cx="8581390" cy="461665"/>
          </a:xfrm>
        </p:spPr>
        <p:txBody>
          <a:bodyPr/>
          <a:lstStyle/>
          <a:p>
            <a:r>
              <a:rPr lang="en-US" altLang="zh-CN"/>
              <a:t>Let’s coding…</a:t>
            </a:r>
            <a:endParaRPr lang="zh-CN" altLang="en-US"/>
          </a:p>
        </p:txBody>
      </p:sp>
    </p:spTree>
    <p:extLst>
      <p:ext uri="{BB962C8B-B14F-4D97-AF65-F5344CB8AC3E}">
        <p14:creationId xmlns:p14="http://schemas.microsoft.com/office/powerpoint/2010/main" val="2377801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7F7F7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7F7F7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TotalTime>
  <Words>341</Words>
  <Application>Microsoft Office PowerPoint</Application>
  <PresentationFormat>自定义</PresentationFormat>
  <Paragraphs>21</Paragraphs>
  <Slides>7</Slides>
  <Notes>0</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7</vt:i4>
      </vt:variant>
    </vt:vector>
  </HeadingPairs>
  <TitlesOfParts>
    <vt:vector size="16" baseType="lpstr">
      <vt:lpstr>-apple-system</vt:lpstr>
      <vt:lpstr>Helvetica Neue</vt:lpstr>
      <vt:lpstr>source-serif-pro</vt:lpstr>
      <vt:lpstr>等线</vt:lpstr>
      <vt:lpstr>等线 Light</vt:lpstr>
      <vt:lpstr>Arial</vt:lpstr>
      <vt:lpstr>Calibri</vt:lpstr>
      <vt:lpstr>Office Theme</vt:lpstr>
      <vt:lpstr>1_Office Theme</vt:lpstr>
      <vt:lpstr>基于TensorFlow的公共选修课建设</vt:lpstr>
      <vt:lpstr>这是什么？</vt:lpstr>
      <vt:lpstr>TensorFlow GNN</vt:lpstr>
      <vt:lpstr>GNN的应用范围</vt:lpstr>
      <vt:lpstr>哪里可以学到GNN？</vt:lpstr>
      <vt:lpstr>我们的解决方案</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Heng Wu</cp:lastModifiedBy>
  <cp:revision>40</cp:revision>
  <dcterms:created xsi:type="dcterms:W3CDTF">2018-05-27T09:03:26Z</dcterms:created>
  <dcterms:modified xsi:type="dcterms:W3CDTF">2023-11-02T01:20:16Z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2052-10.1.0.5672</vt:lpwstr>
  </property>
</Properties>
</file>